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12"/>
  </p:notesMasterIdLst>
  <p:sldIdLst>
    <p:sldId id="314" r:id="rId3"/>
    <p:sldId id="311" r:id="rId4"/>
    <p:sldId id="323" r:id="rId5"/>
    <p:sldId id="317" r:id="rId6"/>
    <p:sldId id="276" r:id="rId7"/>
    <p:sldId id="334" r:id="rId8"/>
    <p:sldId id="331" r:id="rId9"/>
    <p:sldId id="315" r:id="rId10"/>
    <p:sldId id="336"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5DAEEF4-3DE3-4943-8D69-8567FB88F973}">
          <p14:sldIdLst>
            <p14:sldId id="314"/>
            <p14:sldId id="311"/>
            <p14:sldId id="323"/>
            <p14:sldId id="317"/>
            <p14:sldId id="276"/>
            <p14:sldId id="334"/>
            <p14:sldId id="331"/>
            <p14:sldId id="315"/>
            <p14:sldId id="33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蔡滨宇" initials="8" lastIdx="1" clrIdx="0">
    <p:extLst>
      <p:ext uri="{19B8F6BF-5375-455C-9EA6-DF929625EA0E}">
        <p15:presenceInfo xmlns:p15="http://schemas.microsoft.com/office/powerpoint/2012/main" userId="蔡滨宇"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DCE5"/>
    <a:srgbClr val="1E70C0"/>
    <a:srgbClr val="757070"/>
    <a:srgbClr val="333F50"/>
    <a:srgbClr val="123459"/>
    <a:srgbClr val="00B0F0"/>
    <a:srgbClr val="FF9300"/>
    <a:srgbClr val="2237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5" autoAdjust="0"/>
  </p:normalViewPr>
  <p:slideViewPr>
    <p:cSldViewPr snapToGrid="0">
      <p:cViewPr varScale="1">
        <p:scale>
          <a:sx n="68" d="100"/>
          <a:sy n="68" d="100"/>
        </p:scale>
        <p:origin x="5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3814D-1DB5-449A-AD07-E71556D4117E}" type="datetimeFigureOut">
              <a:rPr lang="zh-CN" altLang="en-US" smtClean="0"/>
              <a:t>2020/10/24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B39784-6E2A-4177-AF1E-A8C568D8EEF7}" type="slidenum">
              <a:rPr lang="zh-CN" altLang="en-US" smtClean="0"/>
              <a:t>‹#›</a:t>
            </a:fld>
            <a:endParaRPr lang="zh-CN" altLang="en-US"/>
          </a:p>
        </p:txBody>
      </p:sp>
    </p:spTree>
    <p:extLst>
      <p:ext uri="{BB962C8B-B14F-4D97-AF65-F5344CB8AC3E}">
        <p14:creationId xmlns:p14="http://schemas.microsoft.com/office/powerpoint/2010/main" val="319499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各位专家评委大家下午好，我们是第十组，本次分享的项目名称是区块链智能笔，接下来将分三个部分进行展示。</a:t>
            </a:r>
            <a:endParaRPr kumimoji="1" lang="zh-CN" altLang="en-US" dirty="0"/>
          </a:p>
        </p:txBody>
      </p:sp>
      <p:sp>
        <p:nvSpPr>
          <p:cNvPr id="4" name="幻灯片编号占位符 3"/>
          <p:cNvSpPr>
            <a:spLocks noGrp="1"/>
          </p:cNvSpPr>
          <p:nvPr>
            <p:ph type="sldNum" sz="quarter" idx="10"/>
          </p:nvPr>
        </p:nvSpPr>
        <p:spPr/>
        <p:txBody>
          <a:bodyPr/>
          <a:lstStyle/>
          <a:p>
            <a:fld id="{72E43F92-EF15-4472-A428-B716D84322E0}" type="slidenum">
              <a:rPr lang="zh-CN" altLang="en-US" smtClean="0">
                <a:solidFill>
                  <a:prstClr val="black"/>
                </a:solidFill>
              </a:rPr>
              <a:t>1</a:t>
            </a:fld>
            <a:endParaRPr lang="zh-CN" altLang="en-US">
              <a:solidFill>
                <a:prstClr val="black"/>
              </a:solidFill>
            </a:endParaRPr>
          </a:p>
        </p:txBody>
      </p:sp>
    </p:spTree>
    <p:extLst>
      <p:ext uri="{BB962C8B-B14F-4D97-AF65-F5344CB8AC3E}">
        <p14:creationId xmlns:p14="http://schemas.microsoft.com/office/powerpoint/2010/main" val="2146327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本次项目展示将分三个部分</a:t>
            </a:r>
            <a:r>
              <a:rPr kumimoji="1" lang="en-US" altLang="zh-CN" dirty="0" smtClean="0"/>
              <a:t>……</a:t>
            </a:r>
          </a:p>
          <a:p>
            <a:r>
              <a:rPr kumimoji="1" lang="zh-CN" altLang="en-US" dirty="0" smtClean="0"/>
              <a:t>第一部分项目介绍，将介绍什么是区块链智能笔，相较于传统笔有哪些特性；</a:t>
            </a:r>
            <a:endParaRPr kumimoji="1" lang="en-US" altLang="zh-CN" dirty="0" smtClean="0"/>
          </a:p>
          <a:p>
            <a:r>
              <a:rPr kumimoji="1" lang="zh-CN" altLang="en-US" dirty="0" smtClean="0"/>
              <a:t>第二部分介绍区块链智能笔所适用的场景案例，并取其中“教育考试”场景作为切入口，重点分享下我们在这场景下所实现的功能和做的开发工作；</a:t>
            </a:r>
            <a:endParaRPr kumimoji="1" lang="en-US" altLang="zh-CN" dirty="0" smtClean="0"/>
          </a:p>
          <a:p>
            <a:r>
              <a:rPr kumimoji="1" lang="zh-CN" altLang="en-US" dirty="0" smtClean="0"/>
              <a:t>第三部分将完成进行</a:t>
            </a:r>
            <a:r>
              <a:rPr kumimoji="1" lang="en-US" altLang="zh-CN" dirty="0" smtClean="0"/>
              <a:t>Demo</a:t>
            </a:r>
            <a:r>
              <a:rPr kumimoji="1" lang="zh-CN" altLang="en-US" dirty="0" smtClean="0"/>
              <a:t>演示。</a:t>
            </a:r>
            <a:endParaRPr kumimoji="1" lang="en-US" altLang="zh-CN" dirty="0" smtClean="0"/>
          </a:p>
          <a:p>
            <a:endParaRPr kumimoji="1" lang="en-US" altLang="zh-CN" dirty="0" smtClean="0"/>
          </a:p>
          <a:p>
            <a:r>
              <a:rPr kumimoji="1" lang="zh-CN" altLang="en-US" dirty="0" smtClean="0"/>
              <a:t>接下来正式开始汇报</a:t>
            </a:r>
            <a:endParaRPr kumimoji="1" lang="zh-CN" altLang="en-US" dirty="0"/>
          </a:p>
        </p:txBody>
      </p:sp>
      <p:sp>
        <p:nvSpPr>
          <p:cNvPr id="4" name="幻灯片编号占位符 3"/>
          <p:cNvSpPr>
            <a:spLocks noGrp="1"/>
          </p:cNvSpPr>
          <p:nvPr>
            <p:ph type="sldNum" sz="quarter" idx="10"/>
          </p:nvPr>
        </p:nvSpPr>
        <p:spPr/>
        <p:txBody>
          <a:bodyPr/>
          <a:lstStyle/>
          <a:p>
            <a:fld id="{72E43F92-EF15-4472-A428-B716D84322E0}" type="slidenum">
              <a:rPr lang="zh-CN" altLang="en-US" smtClean="0">
                <a:solidFill>
                  <a:prstClr val="black"/>
                </a:solidFill>
              </a:rPr>
              <a:t>2</a:t>
            </a:fld>
            <a:endParaRPr lang="zh-CN" altLang="en-US">
              <a:solidFill>
                <a:prstClr val="black"/>
              </a:solidFill>
            </a:endParaRPr>
          </a:p>
        </p:txBody>
      </p:sp>
    </p:spTree>
    <p:extLst>
      <p:ext uri="{BB962C8B-B14F-4D97-AF65-F5344CB8AC3E}">
        <p14:creationId xmlns:p14="http://schemas.microsoft.com/office/powerpoint/2010/main" val="3015941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相较于传统笔，我们在笔的前面加了</a:t>
            </a:r>
            <a:r>
              <a:rPr kumimoji="1" lang="en-US" altLang="zh-CN" dirty="0" smtClean="0"/>
              <a:t>2</a:t>
            </a:r>
            <a:r>
              <a:rPr kumimoji="1" lang="zh-CN" altLang="en-US" dirty="0" smtClean="0"/>
              <a:t>个前缀词，一个是智能，另一个是区块链，顾名思义，我们旨在给传统只能写字的笔赋予智能属性和区块链上链存证能力，其中智能部分主要体现在三个方面，第一是区块链智能笔可以将笔在纸上书写的痕迹实时转化成电子数据并存档，不需要再进行扫描或者</a:t>
            </a:r>
            <a:r>
              <a:rPr kumimoji="1" lang="en-US" altLang="zh-CN" dirty="0" smtClean="0"/>
              <a:t>OCR</a:t>
            </a:r>
            <a:r>
              <a:rPr kumimoji="1" lang="zh-CN" altLang="en-US" dirty="0" smtClean="0"/>
              <a:t>等方式再去文字转化；</a:t>
            </a:r>
            <a:endParaRPr kumimoji="1"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第二是指纹识别，将笔的属性信息和使用者现实身份绑定在一起，通过指纹识别，来校验使用者身份，控制笔的开启；第三是蓝牙定位，我们可以获取笔的实时定位信息，便于丢失查找；保证了在数据产生的源头进行实现上链存证，通过此方式，数据完成了确权，减少了流转环节实现数据可信，</a:t>
            </a:r>
            <a:r>
              <a:rPr lang="zh-CN" altLang="en-US" sz="1200" dirty="0" smtClean="0">
                <a:solidFill>
                  <a:schemeClr val="bg1"/>
                </a:solidFill>
              </a:rPr>
              <a:t>可实现智能笔全生命周期的数据上链 </a:t>
            </a:r>
            <a:r>
              <a:rPr kumimoji="1" lang="zh-CN" altLang="en-US" sz="1200" dirty="0">
                <a:solidFill>
                  <a:schemeClr val="tx1"/>
                </a:solidFill>
              </a:rPr>
              <a:t>。</a:t>
            </a:r>
            <a:endParaRPr lang="zh-CN" altLang="en-US" sz="1200" dirty="0" smtClean="0">
              <a:solidFill>
                <a:schemeClr val="bg1"/>
              </a:solidFill>
            </a:endParaRPr>
          </a:p>
        </p:txBody>
      </p:sp>
      <p:sp>
        <p:nvSpPr>
          <p:cNvPr id="4" name="幻灯片编号占位符 3"/>
          <p:cNvSpPr>
            <a:spLocks noGrp="1"/>
          </p:cNvSpPr>
          <p:nvPr>
            <p:ph type="sldNum" sz="quarter" idx="10"/>
          </p:nvPr>
        </p:nvSpPr>
        <p:spPr/>
        <p:txBody>
          <a:bodyPr/>
          <a:lstStyle/>
          <a:p>
            <a:fld id="{72E43F92-EF15-4472-A428-B716D84322E0}" type="slidenum">
              <a:rPr lang="zh-CN" altLang="en-US" smtClean="0">
                <a:solidFill>
                  <a:prstClr val="black"/>
                </a:solidFill>
              </a:rPr>
              <a:t>3</a:t>
            </a:fld>
            <a:endParaRPr lang="zh-CN" altLang="en-US">
              <a:solidFill>
                <a:prstClr val="black"/>
              </a:solidFill>
            </a:endParaRPr>
          </a:p>
        </p:txBody>
      </p:sp>
    </p:spTree>
    <p:extLst>
      <p:ext uri="{BB962C8B-B14F-4D97-AF65-F5344CB8AC3E}">
        <p14:creationId xmlns:p14="http://schemas.microsoft.com/office/powerpoint/2010/main" val="2634119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区块链智能笔应用场景非常广泛，尤其适用于对数据确权要求比较高的场景，比如对</a:t>
            </a:r>
            <a:r>
              <a:rPr lang="en-US" altLang="zh-CN" dirty="0" smtClean="0"/>
              <a:t>C</a:t>
            </a:r>
            <a:r>
              <a:rPr lang="zh-CN" altLang="en-US" dirty="0" smtClean="0"/>
              <a:t>端消费者，可以通过购买这只笔，实现人和笔的对应关系，并来实现日常生活的记录；对</a:t>
            </a:r>
            <a:r>
              <a:rPr lang="en-US" altLang="zh-CN" dirty="0" smtClean="0"/>
              <a:t>B</a:t>
            </a:r>
            <a:r>
              <a:rPr lang="zh-CN" altLang="en-US" dirty="0" smtClean="0"/>
              <a:t>端企业，可以用来签订纸质合同；对于</a:t>
            </a:r>
            <a:r>
              <a:rPr lang="en-US" altLang="zh-CN" dirty="0" smtClean="0"/>
              <a:t>G</a:t>
            </a:r>
            <a:r>
              <a:rPr lang="zh-CN" altLang="en-US" dirty="0" smtClean="0"/>
              <a:t>端，我们落到了教育考试，也是我们团队觉得最适用的场景，并基于此场景开始项目设计和研发。</a:t>
            </a:r>
            <a:endParaRPr lang="zh-CN" altLang="en-US" dirty="0"/>
          </a:p>
        </p:txBody>
      </p:sp>
      <p:sp>
        <p:nvSpPr>
          <p:cNvPr id="4" name="灯片编号占位符 3"/>
          <p:cNvSpPr>
            <a:spLocks noGrp="1"/>
          </p:cNvSpPr>
          <p:nvPr>
            <p:ph type="sldNum" sz="quarter" idx="10"/>
          </p:nvPr>
        </p:nvSpPr>
        <p:spPr/>
        <p:txBody>
          <a:bodyPr/>
          <a:lstStyle/>
          <a:p>
            <a:fld id="{B4B39784-6E2A-4177-AF1E-A8C568D8EEF7}" type="slidenum">
              <a:rPr lang="zh-CN" altLang="en-US" smtClean="0"/>
              <a:t>4</a:t>
            </a:fld>
            <a:endParaRPr lang="zh-CN" altLang="en-US"/>
          </a:p>
        </p:txBody>
      </p:sp>
    </p:spTree>
    <p:extLst>
      <p:ext uri="{BB962C8B-B14F-4D97-AF65-F5344CB8AC3E}">
        <p14:creationId xmlns:p14="http://schemas.microsoft.com/office/powerpoint/2010/main" val="1357250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为什么说和教育考试场景比较吻合呢？我们先来看下现在高等教育考试目前存在的</a:t>
            </a:r>
            <a:r>
              <a:rPr lang="en-US" altLang="zh-CN" dirty="0" smtClean="0"/>
              <a:t>2</a:t>
            </a:r>
            <a:r>
              <a:rPr lang="zh-CN" altLang="en-US" dirty="0" smtClean="0"/>
              <a:t>个问题</a:t>
            </a:r>
            <a:r>
              <a:rPr lang="en-US" altLang="zh-CN" dirty="0" smtClean="0"/>
              <a:t>……</a:t>
            </a:r>
            <a:r>
              <a:rPr lang="zh-CN" altLang="en-US" dirty="0" smtClean="0"/>
              <a:t> 这两个问题正好可以用这只笔来解决。</a:t>
            </a:r>
          </a:p>
        </p:txBody>
      </p:sp>
      <p:sp>
        <p:nvSpPr>
          <p:cNvPr id="4" name="灯片编号占位符 3"/>
          <p:cNvSpPr>
            <a:spLocks noGrp="1"/>
          </p:cNvSpPr>
          <p:nvPr>
            <p:ph type="sldNum" sz="quarter" idx="10"/>
          </p:nvPr>
        </p:nvSpPr>
        <p:spPr/>
        <p:txBody>
          <a:bodyPr/>
          <a:lstStyle/>
          <a:p>
            <a:fld id="{577D52DC-2AC0-40EB-AE3E-9EAE589A4496}" type="slidenum">
              <a:rPr lang="zh-CN" altLang="en-US" smtClean="0">
                <a:solidFill>
                  <a:prstClr val="black"/>
                </a:solidFill>
                <a:latin typeface="等线" panose="020F0502020204030204"/>
                <a:ea typeface="DengXian" panose="02010600030101010101" pitchFamily="2" charset="-122"/>
              </a:rPr>
              <a:t>5</a:t>
            </a:fld>
            <a:endParaRPr lang="zh-CN" altLang="en-US">
              <a:solidFill>
                <a:prstClr val="black"/>
              </a:solidFill>
              <a:latin typeface="等线" panose="020F0502020204030204"/>
              <a:ea typeface="DengXian" panose="02010600030101010101" pitchFamily="2" charset="-122"/>
            </a:endParaRPr>
          </a:p>
        </p:txBody>
      </p:sp>
    </p:spTree>
    <p:extLst>
      <p:ext uri="{BB962C8B-B14F-4D97-AF65-F5344CB8AC3E}">
        <p14:creationId xmlns:p14="http://schemas.microsoft.com/office/powerpoint/2010/main" val="148707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7D52DC-2AC0-40EB-AE3E-9EAE589A4496}" type="slidenum">
              <a:rPr lang="zh-CN" altLang="en-US" smtClean="0">
                <a:solidFill>
                  <a:prstClr val="black"/>
                </a:solidFill>
                <a:latin typeface="等线" panose="020F0502020204030204"/>
                <a:ea typeface="DengXian" panose="02010600030101010101" pitchFamily="2" charset="-122"/>
              </a:rPr>
              <a:t>6</a:t>
            </a:fld>
            <a:endParaRPr lang="zh-CN" altLang="en-US">
              <a:solidFill>
                <a:prstClr val="black"/>
              </a:solidFill>
              <a:latin typeface="等线" panose="020F0502020204030204"/>
              <a:ea typeface="DengXian" panose="02010600030101010101" pitchFamily="2" charset="-122"/>
            </a:endParaRPr>
          </a:p>
        </p:txBody>
      </p:sp>
    </p:spTree>
    <p:extLst>
      <p:ext uri="{BB962C8B-B14F-4D97-AF65-F5344CB8AC3E}">
        <p14:creationId xmlns:p14="http://schemas.microsoft.com/office/powerpoint/2010/main" val="855266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B39784-6E2A-4177-AF1E-A8C568D8EEF7}" type="slidenum">
              <a:rPr lang="zh-CN" altLang="en-US" smtClean="0"/>
              <a:t>7</a:t>
            </a:fld>
            <a:endParaRPr lang="zh-CN" altLang="en-US"/>
          </a:p>
        </p:txBody>
      </p:sp>
    </p:spTree>
    <p:extLst>
      <p:ext uri="{BB962C8B-B14F-4D97-AF65-F5344CB8AC3E}">
        <p14:creationId xmlns:p14="http://schemas.microsoft.com/office/powerpoint/2010/main" val="204124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B39784-6E2A-4177-AF1E-A8C568D8EEF7}" type="slidenum">
              <a:rPr lang="zh-CN" altLang="en-US" smtClean="0"/>
              <a:t>8</a:t>
            </a:fld>
            <a:endParaRPr lang="zh-CN" altLang="en-US"/>
          </a:p>
        </p:txBody>
      </p:sp>
    </p:spTree>
    <p:extLst>
      <p:ext uri="{BB962C8B-B14F-4D97-AF65-F5344CB8AC3E}">
        <p14:creationId xmlns:p14="http://schemas.microsoft.com/office/powerpoint/2010/main" val="170961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E43F92-EF15-4472-A428-B716D84322E0}" type="slidenum">
              <a:rPr lang="zh-CN" altLang="en-US" smtClean="0">
                <a:solidFill>
                  <a:prstClr val="black"/>
                </a:solidFill>
              </a:rPr>
              <a:t>9</a:t>
            </a:fld>
            <a:endParaRPr lang="zh-CN" altLang="en-US">
              <a:solidFill>
                <a:prstClr val="black"/>
              </a:solidFill>
            </a:endParaRPr>
          </a:p>
        </p:txBody>
      </p:sp>
    </p:spTree>
    <p:extLst>
      <p:ext uri="{BB962C8B-B14F-4D97-AF65-F5344CB8AC3E}">
        <p14:creationId xmlns:p14="http://schemas.microsoft.com/office/powerpoint/2010/main" val="24474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矩形 3"/>
          <p:cNvSpPr/>
          <p:nvPr userDrawn="1"/>
        </p:nvSpPr>
        <p:spPr>
          <a:xfrm>
            <a:off x="0" y="318692"/>
            <a:ext cx="138545" cy="5357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2400" dirty="0">
              <a:solidFill>
                <a:schemeClr val="tx1"/>
              </a:solidFill>
            </a:endParaRPr>
          </a:p>
        </p:txBody>
      </p:sp>
      <p:sp>
        <p:nvSpPr>
          <p:cNvPr id="5" name="文本框 4"/>
          <p:cNvSpPr txBox="1"/>
          <p:nvPr userDrawn="1"/>
        </p:nvSpPr>
        <p:spPr>
          <a:xfrm>
            <a:off x="387927" y="318692"/>
            <a:ext cx="3509818" cy="523220"/>
          </a:xfrm>
          <a:prstGeom prst="rect">
            <a:avLst/>
          </a:prstGeom>
          <a:noFill/>
        </p:spPr>
        <p:txBody>
          <a:bodyPr wrap="square" rtlCol="0" anchor="ctr" anchorCtr="0">
            <a:spAutoFit/>
          </a:bodyPr>
          <a:lstStyle/>
          <a:p>
            <a:r>
              <a:rPr lang="zh-CN" altLang="en-US" sz="2800" b="1" dirty="0" smtClean="0">
                <a:solidFill>
                  <a:schemeClr val="bg1"/>
                </a:solidFill>
              </a:rPr>
              <a:t>项目介绍</a:t>
            </a:r>
            <a:endParaRPr lang="zh-CN" altLang="en-US" sz="2800" b="1" dirty="0">
              <a:solidFill>
                <a:schemeClr val="bg1"/>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2585041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t>2020/10/24</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prstClr val="white">
                    <a:alpha val="0"/>
                  </a:prstClr>
                </a:solidFill>
                <a:latin typeface="微软雅黑" panose="020B0503020204020204" pitchFamily="34" charset="-122"/>
                <a:sym typeface="+mn-ea"/>
              </a:rPr>
              <a:t>感谢您下载包图网平台上提供的</a:t>
            </a:r>
            <a:r>
              <a:rPr lang="en-US" altLang="zh-CN" sz="300" dirty="0">
                <a:solidFill>
                  <a:prstClr val="white">
                    <a:alpha val="0"/>
                  </a:prstClr>
                </a:solidFill>
                <a:latin typeface="微软雅黑" panose="020B0503020204020204" pitchFamily="34" charset="-122"/>
                <a:sym typeface="+mn-ea"/>
              </a:rPr>
              <a:t>PPT</a:t>
            </a:r>
            <a:r>
              <a:rPr lang="zh-CN" altLang="en-US" sz="300" dirty="0">
                <a:solidFill>
                  <a:prstClr val="white">
                    <a:alpha val="0"/>
                  </a:prstClr>
                </a:solidFill>
                <a:latin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prstClr val="white">
                    <a:alpha val="0"/>
                  </a:prstClr>
                </a:solidFill>
                <a:latin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2" r:id="rId3"/>
    <p:sldLayoutId id="214748366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3394961" y="901699"/>
            <a:ext cx="5402077" cy="5407025"/>
          </a:xfrm>
          <a:prstGeom prst="rect">
            <a:avLst/>
          </a:prstGeom>
        </p:spPr>
      </p:pic>
      <p:pic>
        <p:nvPicPr>
          <p:cNvPr id="6" name="图片 5"/>
          <p:cNvPicPr>
            <a:picLocks noChangeAspect="1"/>
          </p:cNvPicPr>
          <p:nvPr/>
        </p:nvPicPr>
        <p:blipFill rotWithShape="1">
          <a:blip r:embed="rId4"/>
          <a:srcRect l="68594" t="65577" b="15737"/>
          <a:stretch/>
        </p:blipFill>
        <p:spPr>
          <a:xfrm>
            <a:off x="0" y="0"/>
            <a:ext cx="6289658" cy="3743325"/>
          </a:xfrm>
          <a:prstGeom prst="rect">
            <a:avLst/>
          </a:prstGeom>
        </p:spPr>
      </p:pic>
      <p:pic>
        <p:nvPicPr>
          <p:cNvPr id="8" name="图片 7"/>
          <p:cNvPicPr>
            <a:picLocks noChangeAspect="1"/>
          </p:cNvPicPr>
          <p:nvPr/>
        </p:nvPicPr>
        <p:blipFill>
          <a:blip r:embed="rId3" cstate="screen">
            <a:extLst>
              <a:ext uri="{28A0092B-C50C-407E-A947-70E740481C1C}">
                <a14:useLocalDpi xmlns:a14="http://schemas.microsoft.com/office/drawing/2010/main"/>
              </a:ext>
            </a:extLst>
          </a:blip>
          <a:srcRect b="67550"/>
          <a:stretch>
            <a:fillRect/>
          </a:stretch>
        </p:blipFill>
        <p:spPr>
          <a:xfrm rot="19048470">
            <a:off x="7724422" y="2530588"/>
            <a:ext cx="10013678" cy="3252438"/>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sp>
        <p:nvSpPr>
          <p:cNvPr id="9" name="矩形 8"/>
          <p:cNvSpPr/>
          <p:nvPr/>
        </p:nvSpPr>
        <p:spPr>
          <a:xfrm>
            <a:off x="-43032" y="0"/>
            <a:ext cx="12192000" cy="6858000"/>
          </a:xfrm>
          <a:prstGeom prst="rect">
            <a:avLst/>
          </a:prstGeom>
          <a:gradFill flip="none" rotWithShape="1">
            <a:gsLst>
              <a:gs pos="100000">
                <a:srgbClr val="0D1325"/>
              </a:gs>
              <a:gs pos="0">
                <a:srgbClr val="0D1325">
                  <a:alpha val="50000"/>
                </a:srgbClr>
              </a:gs>
              <a:gs pos="44000">
                <a:srgbClr val="0D1325">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xmlns="" id="{1E74257D-8695-FB4D-8DF7-C59251CD6A7B}"/>
              </a:ext>
            </a:extLst>
          </p:cNvPr>
          <p:cNvSpPr txBox="1"/>
          <p:nvPr/>
        </p:nvSpPr>
        <p:spPr>
          <a:xfrm>
            <a:off x="-43032" y="2237501"/>
            <a:ext cx="12285233" cy="1015663"/>
          </a:xfrm>
          <a:prstGeom prst="rect">
            <a:avLst/>
          </a:prstGeom>
          <a:noFill/>
        </p:spPr>
        <p:txBody>
          <a:bodyPr wrap="square" rtlCol="0">
            <a:spAutoFit/>
            <a:scene3d>
              <a:camera prst="orthographicFront"/>
              <a:lightRig rig="threePt" dir="t"/>
            </a:scene3d>
            <a:sp3d contourW="12700"/>
          </a:bodyPr>
          <a:lstStyle/>
          <a:p>
            <a:pPr algn="ctr" fontAlgn="base">
              <a:lnSpc>
                <a:spcPct val="150000"/>
              </a:lnSpc>
              <a:spcBef>
                <a:spcPct val="0"/>
              </a:spcBef>
              <a:spcAft>
                <a:spcPct val="0"/>
              </a:spcAft>
            </a:pPr>
            <a:r>
              <a:rPr lang="zh-CN" altLang="en-US" sz="4400" b="1" dirty="0" smtClean="0">
                <a:solidFill>
                  <a:prstClr val="white"/>
                </a:solidFill>
                <a:latin typeface="Microsoft YaHei" charset="-122"/>
                <a:ea typeface="Microsoft YaHei" charset="-122"/>
                <a:cs typeface="Microsoft YaHei" charset="-122"/>
              </a:rPr>
              <a:t>区</a:t>
            </a:r>
            <a:r>
              <a:rPr lang="zh-CN" altLang="en-US" sz="4400" b="1" dirty="0">
                <a:solidFill>
                  <a:prstClr val="white"/>
                </a:solidFill>
                <a:latin typeface="Microsoft YaHei" charset="-122"/>
                <a:ea typeface="Microsoft YaHei" charset="-122"/>
                <a:cs typeface="Microsoft YaHei" charset="-122"/>
              </a:rPr>
              <a:t>块链智能笔</a:t>
            </a:r>
            <a:endParaRPr lang="en-US" altLang="zh-CN" sz="4400" b="1" dirty="0" smtClean="0">
              <a:solidFill>
                <a:prstClr val="white"/>
              </a:solidFill>
              <a:latin typeface="Microsoft YaHei" charset="-122"/>
              <a:ea typeface="Microsoft YaHei" charset="-122"/>
              <a:cs typeface="Microsoft YaHei" charset="-122"/>
            </a:endParaRPr>
          </a:p>
        </p:txBody>
      </p:sp>
      <p:sp>
        <p:nvSpPr>
          <p:cNvPr id="5" name="文本框 4"/>
          <p:cNvSpPr txBox="1"/>
          <p:nvPr/>
        </p:nvSpPr>
        <p:spPr>
          <a:xfrm>
            <a:off x="2714324" y="4314746"/>
            <a:ext cx="6776185" cy="369332"/>
          </a:xfrm>
          <a:prstGeom prst="rect">
            <a:avLst/>
          </a:prstGeom>
          <a:noFill/>
        </p:spPr>
        <p:txBody>
          <a:bodyPr wrap="square" rtlCol="0">
            <a:spAutoFit/>
          </a:bodyPr>
          <a:lstStyle/>
          <a:p>
            <a:pPr algn="ctr"/>
            <a:r>
              <a:rPr lang="en-US" altLang="zh-CN" dirty="0" smtClean="0">
                <a:solidFill>
                  <a:srgbClr val="FFC000"/>
                </a:solidFill>
              </a:rPr>
              <a:t>No.10 </a:t>
            </a:r>
            <a:r>
              <a:rPr lang="zh-CN" altLang="en-US" dirty="0" smtClean="0">
                <a:solidFill>
                  <a:srgbClr val="FFC000"/>
                </a:solidFill>
              </a:rPr>
              <a:t>神笔马良</a:t>
            </a:r>
            <a:endParaRPr lang="en-US" altLang="zh-CN" dirty="0" smtClean="0">
              <a:solidFill>
                <a:srgbClr val="FFC000"/>
              </a:solidFill>
            </a:endParaRPr>
          </a:p>
        </p:txBody>
      </p:sp>
    </p:spTree>
    <p:extLst>
      <p:ext uri="{BB962C8B-B14F-4D97-AF65-F5344CB8AC3E}">
        <p14:creationId xmlns:p14="http://schemas.microsoft.com/office/powerpoint/2010/main" val="881346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目录"/>
          <p:cNvSpPr/>
          <p:nvPr/>
        </p:nvSpPr>
        <p:spPr>
          <a:xfrm>
            <a:off x="2639508" y="2904701"/>
            <a:ext cx="1223817" cy="605945"/>
          </a:xfrm>
          <a:prstGeom prst="rect">
            <a:avLst/>
          </a:prstGeom>
          <a:ln w="3175">
            <a:miter lim="400000"/>
          </a:ln>
        </p:spPr>
        <p:txBody>
          <a:bodyPr lIns="45707" rIns="45707" anchor="t" anchorCtr="0">
            <a:noAutofit/>
          </a:bodyPr>
          <a:lstStyle>
            <a:lvl1pPr defTabSz="384175">
              <a:lnSpc>
                <a:spcPct val="150000"/>
              </a:lnSpc>
              <a:defRPr sz="3360" b="1">
                <a:solidFill>
                  <a:srgbClr val="2C3383"/>
                </a:solidFill>
                <a:latin typeface="微软雅黑"/>
                <a:ea typeface="微软雅黑"/>
                <a:cs typeface="微软雅黑"/>
                <a:sym typeface="微软雅黑"/>
              </a:defRPr>
            </a:lvl1pPr>
          </a:lstStyle>
          <a:p>
            <a:pPr>
              <a:lnSpc>
                <a:spcPct val="100000"/>
              </a:lnSpc>
              <a:defRPr>
                <a:latin typeface="Arial" panose="020B0604020202020204"/>
                <a:ea typeface="Arial" panose="020B0604020202020204"/>
                <a:cs typeface="Arial" panose="020B0604020202020204"/>
                <a:sym typeface="Arial" panose="020B0604020202020204"/>
              </a:defRPr>
            </a:pPr>
            <a:r>
              <a:rPr sz="3600" dirty="0">
                <a:solidFill>
                  <a:schemeClr val="bg1"/>
                </a:solidFill>
                <a:latin typeface="Arial" panose="020B0604020202020204"/>
                <a:ea typeface="Arial" panose="020B0604020202020204"/>
                <a:cs typeface="Arial" panose="020B0604020202020204"/>
                <a:sym typeface="Arial" panose="020B0604020202020204"/>
              </a:rPr>
              <a:t>目</a:t>
            </a:r>
            <a:r>
              <a:rPr lang="en-US" altLang="zh-CN" sz="3600" dirty="0">
                <a:solidFill>
                  <a:schemeClr val="bg1"/>
                </a:solidFill>
                <a:latin typeface="Arial" panose="020B0604020202020204"/>
                <a:ea typeface="Arial" panose="020B0604020202020204"/>
                <a:cs typeface="Arial" panose="020B0604020202020204"/>
                <a:sym typeface="Arial" panose="020B0604020202020204"/>
              </a:rPr>
              <a:t> </a:t>
            </a:r>
            <a:r>
              <a:rPr sz="3600" dirty="0">
                <a:solidFill>
                  <a:schemeClr val="bg1"/>
                </a:solidFill>
                <a:latin typeface="Arial" panose="020B0604020202020204"/>
                <a:ea typeface="Arial" panose="020B0604020202020204"/>
                <a:cs typeface="Arial" panose="020B0604020202020204"/>
                <a:sym typeface="Arial" panose="020B0604020202020204"/>
              </a:rPr>
              <a:t>录</a:t>
            </a:r>
          </a:p>
        </p:txBody>
      </p:sp>
      <p:sp>
        <p:nvSpPr>
          <p:cNvPr id="18" name="行业研究"/>
          <p:cNvSpPr/>
          <p:nvPr/>
        </p:nvSpPr>
        <p:spPr>
          <a:xfrm>
            <a:off x="5173195" y="764440"/>
            <a:ext cx="5385014" cy="4707375"/>
          </a:xfrm>
          <a:prstGeom prst="rect">
            <a:avLst/>
          </a:prstGeom>
          <a:ln w="3175">
            <a:miter lim="400000"/>
          </a:ln>
        </p:spPr>
        <p:txBody>
          <a:bodyPr lIns="45707" rIns="45707" anchor="ctr" anchorCtr="0">
            <a:noAutofit/>
          </a:bodyPr>
          <a:lstStyle/>
          <a:p>
            <a:pPr marL="342900" indent="-342900" defTabSz="758825">
              <a:lnSpc>
                <a:spcPct val="250000"/>
              </a:lnSpc>
              <a:buFont typeface="Wingdings" panose="05000000000000000000" pitchFamily="2" charset="2"/>
              <a:buChar char="q"/>
            </a:pPr>
            <a:r>
              <a:rPr lang="zh-CN" altLang="en-US" sz="2400" dirty="0" smtClean="0">
                <a:solidFill>
                  <a:schemeClr val="bg1"/>
                </a:solidFill>
                <a:latin typeface="微软雅黑" panose="020B0503020204020204" pitchFamily="34" charset="-122"/>
                <a:cs typeface="微软雅黑"/>
              </a:rPr>
              <a:t>项目介绍</a:t>
            </a:r>
            <a:endParaRPr lang="en-US" altLang="zh-CN" sz="2400" dirty="0" smtClean="0">
              <a:solidFill>
                <a:schemeClr val="bg1"/>
              </a:solidFill>
              <a:latin typeface="微软雅黑" panose="020B0503020204020204" pitchFamily="34" charset="-122"/>
              <a:cs typeface="微软雅黑"/>
            </a:endParaRPr>
          </a:p>
          <a:p>
            <a:pPr marL="342900" indent="-342900" defTabSz="758825">
              <a:lnSpc>
                <a:spcPct val="250000"/>
              </a:lnSpc>
              <a:buFont typeface="Wingdings" panose="05000000000000000000" pitchFamily="2" charset="2"/>
              <a:buChar char="q"/>
            </a:pPr>
            <a:r>
              <a:rPr lang="zh-CN" altLang="en-US" sz="2400" dirty="0" smtClean="0">
                <a:solidFill>
                  <a:schemeClr val="bg1"/>
                </a:solidFill>
                <a:latin typeface="微软雅黑" panose="020B0503020204020204" pitchFamily="34" charset="-122"/>
                <a:cs typeface="微软雅黑"/>
              </a:rPr>
              <a:t>场景案例</a:t>
            </a:r>
            <a:endParaRPr lang="en-US" altLang="zh-CN" sz="2400" dirty="0" smtClean="0">
              <a:solidFill>
                <a:schemeClr val="bg1"/>
              </a:solidFill>
              <a:latin typeface="微软雅黑" panose="020B0503020204020204" pitchFamily="34" charset="-122"/>
              <a:cs typeface="微软雅黑"/>
            </a:endParaRPr>
          </a:p>
          <a:p>
            <a:pPr marL="342900" indent="-342900" defTabSz="758825">
              <a:lnSpc>
                <a:spcPct val="250000"/>
              </a:lnSpc>
              <a:buFont typeface="Wingdings" panose="05000000000000000000" pitchFamily="2" charset="2"/>
              <a:buChar char="q"/>
            </a:pPr>
            <a:r>
              <a:rPr lang="en-US" altLang="zh-CN" sz="2400" dirty="0" smtClean="0">
                <a:solidFill>
                  <a:schemeClr val="bg1"/>
                </a:solidFill>
                <a:latin typeface="微软雅黑" panose="020B0503020204020204" pitchFamily="34" charset="-122"/>
                <a:cs typeface="微软雅黑"/>
              </a:rPr>
              <a:t>Demo</a:t>
            </a:r>
            <a:r>
              <a:rPr lang="zh-CN" altLang="en-US" sz="2400" dirty="0" smtClean="0">
                <a:solidFill>
                  <a:schemeClr val="bg1"/>
                </a:solidFill>
                <a:latin typeface="微软雅黑" panose="020B0503020204020204" pitchFamily="34" charset="-122"/>
                <a:cs typeface="微软雅黑"/>
              </a:rPr>
              <a:t>展示</a:t>
            </a:r>
            <a:endParaRPr lang="en-US" altLang="zh-CN" sz="2400" dirty="0" smtClean="0">
              <a:solidFill>
                <a:schemeClr val="bg1"/>
              </a:solidFill>
              <a:latin typeface="微软雅黑" panose="020B0503020204020204" pitchFamily="34" charset="-122"/>
              <a:cs typeface="微软雅黑"/>
            </a:endParaRPr>
          </a:p>
        </p:txBody>
      </p:sp>
    </p:spTree>
    <p:extLst>
      <p:ext uri="{BB962C8B-B14F-4D97-AF65-F5344CB8AC3E}">
        <p14:creationId xmlns:p14="http://schemas.microsoft.com/office/powerpoint/2010/main" val="3290890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3"/>
          <p:cNvSpPr/>
          <p:nvPr/>
        </p:nvSpPr>
        <p:spPr>
          <a:xfrm>
            <a:off x="495581" y="1584404"/>
            <a:ext cx="11200839" cy="4252978"/>
          </a:xfrm>
          <a:prstGeom prst="rect">
            <a:avLst/>
          </a:prstGeom>
          <a:blipFill>
            <a:blip r:embed="rId4"/>
            <a:srcRect/>
            <a:stretch>
              <a:fillRect t="-144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GB"/>
          </a:p>
        </p:txBody>
      </p:sp>
      <p:sp>
        <p:nvSpPr>
          <p:cNvPr id="9" name="文本框 8"/>
          <p:cNvSpPr txBox="1"/>
          <p:nvPr/>
        </p:nvSpPr>
        <p:spPr>
          <a:xfrm>
            <a:off x="387927" y="318692"/>
            <a:ext cx="3509818" cy="535711"/>
          </a:xfrm>
          <a:prstGeom prst="rect">
            <a:avLst/>
          </a:prstGeom>
          <a:noFill/>
        </p:spPr>
        <p:txBody>
          <a:bodyPr wrap="square" rtlCol="0" anchor="ctr" anchorCtr="0">
            <a:noAutofit/>
          </a:bodyPr>
          <a:lstStyle/>
          <a:p>
            <a:r>
              <a:rPr lang="zh-CN" altLang="en-US" sz="2800" b="1" dirty="0" smtClean="0">
                <a:solidFill>
                  <a:schemeClr val="bg1"/>
                </a:solidFill>
              </a:rPr>
              <a:t>区块链智能</a:t>
            </a:r>
            <a:r>
              <a:rPr lang="zh-CN" altLang="en-US" sz="2800" b="1" dirty="0" smtClean="0">
                <a:solidFill>
                  <a:schemeClr val="bg1"/>
                </a:solidFill>
              </a:rPr>
              <a:t>笔介绍</a:t>
            </a:r>
            <a:endParaRPr lang="zh-CN" altLang="en-US" sz="2800" b="1" dirty="0">
              <a:solidFill>
                <a:schemeClr val="bg1"/>
              </a:solidFill>
            </a:endParaRPr>
          </a:p>
        </p:txBody>
      </p:sp>
      <p:sp>
        <p:nvSpPr>
          <p:cNvPr id="10" name="矩形 9"/>
          <p:cNvSpPr/>
          <p:nvPr/>
        </p:nvSpPr>
        <p:spPr>
          <a:xfrm>
            <a:off x="0" y="318692"/>
            <a:ext cx="138545" cy="5357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2400" dirty="0">
              <a:solidFill>
                <a:schemeClr val="tx1"/>
              </a:solidFill>
            </a:endParaRPr>
          </a:p>
        </p:txBody>
      </p:sp>
      <p:sp>
        <p:nvSpPr>
          <p:cNvPr id="2" name="矩形 1"/>
          <p:cNvSpPr/>
          <p:nvPr/>
        </p:nvSpPr>
        <p:spPr>
          <a:xfrm>
            <a:off x="495581" y="1584404"/>
            <a:ext cx="11200839" cy="4252978"/>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2400" dirty="0">
              <a:solidFill>
                <a:schemeClr val="tx1"/>
              </a:solidFill>
            </a:endParaRPr>
          </a:p>
        </p:txBody>
      </p:sp>
      <p:sp>
        <p:nvSpPr>
          <p:cNvPr id="63" name="îṥḷîḍé"/>
          <p:cNvSpPr/>
          <p:nvPr/>
        </p:nvSpPr>
        <p:spPr bwMode="auto">
          <a:xfrm>
            <a:off x="8855235" y="2664561"/>
            <a:ext cx="2676544" cy="2478381"/>
          </a:xfrm>
          <a:prstGeom prst="roundRect">
            <a:avLst>
              <a:gd name="adj" fmla="val 6453"/>
            </a:avLst>
          </a:prstGeom>
          <a:solidFill>
            <a:schemeClr val="accent4">
              <a:lumMod val="60000"/>
              <a:lumOff val="40000"/>
              <a:alpha val="58000"/>
            </a:schemeClr>
          </a:solidFill>
          <a:ln w="19050">
            <a:noFill/>
            <a:round/>
          </a:ln>
        </p:spPr>
        <p:txBody>
          <a:bodyPr vert="horz" wrap="square" lIns="91440" tIns="936000" rIns="91440" bIns="45720" numCol="1" rtlCol="0" anchor="t" anchorCtr="1" compatLnSpc="1"/>
          <a:lstStyle/>
          <a:p>
            <a:pPr algn="ctr">
              <a:lnSpc>
                <a:spcPct val="150000"/>
              </a:lnSpc>
              <a:buFontTx/>
              <a:buNone/>
            </a:pPr>
            <a:endParaRPr lang="en-US" altLang="zh-CN" sz="1100" b="1" dirty="0"/>
          </a:p>
        </p:txBody>
      </p:sp>
      <p:grpSp>
        <p:nvGrpSpPr>
          <p:cNvPr id="64" name="íṣľiḋè"/>
          <p:cNvGrpSpPr/>
          <p:nvPr/>
        </p:nvGrpSpPr>
        <p:grpSpPr>
          <a:xfrm>
            <a:off x="8858802" y="3227251"/>
            <a:ext cx="2678721" cy="1641560"/>
            <a:chOff x="826648" y="4554000"/>
            <a:chExt cx="2590006" cy="1641560"/>
          </a:xfrm>
        </p:grpSpPr>
        <p:sp>
          <p:nvSpPr>
            <p:cNvPr id="87" name="ïšḻiďê"/>
            <p:cNvSpPr txBox="1"/>
            <p:nvPr/>
          </p:nvSpPr>
          <p:spPr>
            <a:xfrm>
              <a:off x="826648" y="5295560"/>
              <a:ext cx="2581002" cy="900000"/>
            </a:xfrm>
            <a:prstGeom prst="rect">
              <a:avLst/>
            </a:prstGeom>
            <a:noFill/>
          </p:spPr>
          <p:txBody>
            <a:bodyPr wrap="square" lIns="90000" tIns="46800" rIns="90000" bIns="46800" anchor="t" anchorCtr="1">
              <a:normAutofit/>
            </a:bodyPr>
            <a:lstStyle/>
            <a:p>
              <a:pPr algn="ctr">
                <a:lnSpc>
                  <a:spcPct val="150000"/>
                </a:lnSpc>
              </a:pPr>
              <a:r>
                <a:rPr lang="zh-CN" altLang="en-US" sz="1100" dirty="0" smtClean="0">
                  <a:solidFill>
                    <a:schemeClr val="bg1"/>
                  </a:solidFill>
                </a:rPr>
                <a:t>集成区块链模组，</a:t>
              </a:r>
              <a:r>
                <a:rPr lang="zh-CN" altLang="en-US" sz="1100" dirty="0">
                  <a:solidFill>
                    <a:schemeClr val="bg1"/>
                  </a:solidFill>
                </a:rPr>
                <a:t>可实现智能笔全生命周期的数据上链 </a:t>
              </a:r>
            </a:p>
          </p:txBody>
        </p:sp>
        <p:sp>
          <p:nvSpPr>
            <p:cNvPr id="88" name="îšlíḋe"/>
            <p:cNvSpPr/>
            <p:nvPr/>
          </p:nvSpPr>
          <p:spPr>
            <a:xfrm>
              <a:off x="835652" y="4554000"/>
              <a:ext cx="2581002" cy="453000"/>
            </a:xfrm>
            <a:prstGeom prst="rect">
              <a:avLst/>
            </a:prstGeom>
          </p:spPr>
          <p:txBody>
            <a:bodyPr wrap="none" lIns="90000" tIns="46800" rIns="90000" bIns="46800" anchor="ctr" anchorCtr="1">
              <a:normAutofit/>
            </a:bodyPr>
            <a:lstStyle/>
            <a:p>
              <a:r>
                <a:rPr lang="zh-CN" altLang="en-US" sz="2000" b="1" dirty="0" smtClean="0">
                  <a:solidFill>
                    <a:schemeClr val="bg1"/>
                  </a:solidFill>
                </a:rPr>
                <a:t>区块链存证</a:t>
              </a:r>
              <a:endParaRPr lang="en-US" altLang="zh-CN" sz="2000" b="1" dirty="0">
                <a:solidFill>
                  <a:schemeClr val="bg1"/>
                </a:solidFill>
              </a:endParaRPr>
            </a:p>
          </p:txBody>
        </p:sp>
      </p:grpSp>
      <p:sp>
        <p:nvSpPr>
          <p:cNvPr id="65" name="îṣlíḋé"/>
          <p:cNvSpPr/>
          <p:nvPr/>
        </p:nvSpPr>
        <p:spPr bwMode="auto">
          <a:xfrm>
            <a:off x="685979" y="2664561"/>
            <a:ext cx="2676544" cy="2478381"/>
          </a:xfrm>
          <a:prstGeom prst="roundRect">
            <a:avLst>
              <a:gd name="adj" fmla="val 6453"/>
            </a:avLst>
          </a:prstGeom>
          <a:solidFill>
            <a:schemeClr val="bg1">
              <a:lumMod val="85000"/>
              <a:alpha val="58000"/>
            </a:schemeClr>
          </a:solidFill>
          <a:ln w="19050">
            <a:noFill/>
            <a:round/>
          </a:ln>
        </p:spPr>
        <p:txBody>
          <a:bodyPr vert="horz" wrap="square" lIns="91440" tIns="936000" rIns="91440" bIns="45720" numCol="1" rtlCol="0" anchor="t" anchorCtr="1" compatLnSpc="1"/>
          <a:lstStyle/>
          <a:p>
            <a:pPr algn="ctr">
              <a:lnSpc>
                <a:spcPct val="150000"/>
              </a:lnSpc>
              <a:buFontTx/>
              <a:buNone/>
            </a:pPr>
            <a:endParaRPr lang="en-US" altLang="zh-CN" sz="1100" b="1" dirty="0"/>
          </a:p>
        </p:txBody>
      </p:sp>
      <p:grpSp>
        <p:nvGrpSpPr>
          <p:cNvPr id="66" name="îš1íḓé"/>
          <p:cNvGrpSpPr/>
          <p:nvPr/>
        </p:nvGrpSpPr>
        <p:grpSpPr>
          <a:xfrm>
            <a:off x="676668" y="3227251"/>
            <a:ext cx="2682288" cy="1646724"/>
            <a:chOff x="814196" y="4554000"/>
            <a:chExt cx="2593454" cy="1646724"/>
          </a:xfrm>
        </p:grpSpPr>
        <p:sp>
          <p:nvSpPr>
            <p:cNvPr id="85" name="í$ḷíḑé"/>
            <p:cNvSpPr txBox="1"/>
            <p:nvPr/>
          </p:nvSpPr>
          <p:spPr>
            <a:xfrm>
              <a:off x="814196" y="5300724"/>
              <a:ext cx="2581002" cy="900000"/>
            </a:xfrm>
            <a:prstGeom prst="rect">
              <a:avLst/>
            </a:prstGeom>
            <a:noFill/>
          </p:spPr>
          <p:txBody>
            <a:bodyPr wrap="square" lIns="90000" tIns="46800" rIns="90000" bIns="46800" anchor="t" anchorCtr="1">
              <a:normAutofit/>
            </a:bodyPr>
            <a:lstStyle>
              <a:defPPr>
                <a:defRPr lang="zh-CN"/>
              </a:defPPr>
              <a:lvl1pPr algn="ctr">
                <a:lnSpc>
                  <a:spcPct val="150000"/>
                </a:lnSpc>
                <a:defRPr sz="1100">
                  <a:solidFill>
                    <a:schemeClr val="bg1"/>
                  </a:solidFill>
                </a:defRPr>
              </a:lvl1pPr>
            </a:lstStyle>
            <a:p>
              <a:r>
                <a:rPr lang="zh-CN" altLang="en-US" dirty="0" smtClean="0"/>
                <a:t>内置摄像头和传感器，</a:t>
              </a:r>
              <a:r>
                <a:rPr lang="zh-CN" altLang="en-US" dirty="0"/>
                <a:t>记录智能笔在纸上的</a:t>
              </a:r>
              <a:r>
                <a:rPr lang="zh-CN" altLang="en-US" dirty="0" smtClean="0"/>
                <a:t>书写</a:t>
              </a:r>
              <a:r>
                <a:rPr lang="zh-CN" altLang="en-US" dirty="0" smtClean="0"/>
                <a:t>轨迹，并转化成电子数据并存档</a:t>
              </a:r>
              <a:endParaRPr lang="en-US" altLang="zh-CN" dirty="0"/>
            </a:p>
          </p:txBody>
        </p:sp>
        <p:sp>
          <p:nvSpPr>
            <p:cNvPr id="86" name="ïṧľiďe"/>
            <p:cNvSpPr/>
            <p:nvPr/>
          </p:nvSpPr>
          <p:spPr>
            <a:xfrm>
              <a:off x="826648" y="4554000"/>
              <a:ext cx="2581002" cy="453000"/>
            </a:xfrm>
            <a:prstGeom prst="rect">
              <a:avLst/>
            </a:prstGeom>
          </p:spPr>
          <p:txBody>
            <a:bodyPr wrap="none" lIns="90000" tIns="46800" rIns="90000" bIns="46800" anchor="ctr" anchorCtr="1">
              <a:normAutofit/>
            </a:bodyPr>
            <a:lstStyle/>
            <a:p>
              <a:r>
                <a:rPr lang="zh-CN" altLang="en-US" sz="2000" b="1" dirty="0">
                  <a:solidFill>
                    <a:schemeClr val="bg1"/>
                  </a:solidFill>
                </a:rPr>
                <a:t>记录</a:t>
              </a:r>
              <a:r>
                <a:rPr lang="zh-CN" altLang="en-US" sz="2000" b="1" dirty="0" smtClean="0">
                  <a:solidFill>
                    <a:schemeClr val="bg1"/>
                  </a:solidFill>
                </a:rPr>
                <a:t>轨迹</a:t>
              </a:r>
              <a:endParaRPr lang="zh-CN" altLang="en-US" sz="2000" b="1" dirty="0">
                <a:solidFill>
                  <a:schemeClr val="bg1"/>
                </a:solidFill>
              </a:endParaRPr>
            </a:p>
          </p:txBody>
        </p:sp>
      </p:grpSp>
      <p:sp>
        <p:nvSpPr>
          <p:cNvPr id="67" name="îṩḷiḋê"/>
          <p:cNvSpPr/>
          <p:nvPr/>
        </p:nvSpPr>
        <p:spPr bwMode="auto">
          <a:xfrm>
            <a:off x="3409065" y="2664561"/>
            <a:ext cx="2676544" cy="2478381"/>
          </a:xfrm>
          <a:prstGeom prst="roundRect">
            <a:avLst>
              <a:gd name="adj" fmla="val 6453"/>
            </a:avLst>
          </a:prstGeom>
          <a:solidFill>
            <a:schemeClr val="bg1">
              <a:lumMod val="85000"/>
              <a:alpha val="58000"/>
            </a:schemeClr>
          </a:solidFill>
          <a:ln w="19050">
            <a:noFill/>
            <a:round/>
          </a:ln>
        </p:spPr>
        <p:txBody>
          <a:bodyPr vert="horz" wrap="square" lIns="91440" tIns="936000" rIns="91440" bIns="45720" numCol="1" rtlCol="0" anchor="t" anchorCtr="1" compatLnSpc="1"/>
          <a:lstStyle/>
          <a:p>
            <a:pPr algn="ctr">
              <a:lnSpc>
                <a:spcPct val="150000"/>
              </a:lnSpc>
              <a:buFontTx/>
              <a:buNone/>
            </a:pPr>
            <a:endParaRPr lang="en-US" altLang="zh-CN" sz="1100" b="1" dirty="0"/>
          </a:p>
        </p:txBody>
      </p:sp>
      <p:grpSp>
        <p:nvGrpSpPr>
          <p:cNvPr id="68" name="îṡ1íde"/>
          <p:cNvGrpSpPr/>
          <p:nvPr/>
        </p:nvGrpSpPr>
        <p:grpSpPr>
          <a:xfrm>
            <a:off x="3403319" y="3227251"/>
            <a:ext cx="2678721" cy="1641560"/>
            <a:chOff x="817644" y="4554000"/>
            <a:chExt cx="2590006" cy="1641560"/>
          </a:xfrm>
        </p:grpSpPr>
        <p:sp>
          <p:nvSpPr>
            <p:cNvPr id="83" name="îṥļíḓê"/>
            <p:cNvSpPr txBox="1"/>
            <p:nvPr/>
          </p:nvSpPr>
          <p:spPr>
            <a:xfrm>
              <a:off x="826648" y="5295560"/>
              <a:ext cx="2581002" cy="900000"/>
            </a:xfrm>
            <a:prstGeom prst="rect">
              <a:avLst/>
            </a:prstGeom>
            <a:noFill/>
          </p:spPr>
          <p:txBody>
            <a:bodyPr wrap="square" lIns="90000" tIns="46800" rIns="90000" bIns="46800" anchor="t" anchorCtr="1">
              <a:normAutofit/>
            </a:bodyPr>
            <a:lstStyle>
              <a:defPPr>
                <a:defRPr lang="zh-CN"/>
              </a:defPPr>
              <a:lvl1pPr algn="ctr">
                <a:lnSpc>
                  <a:spcPct val="150000"/>
                </a:lnSpc>
                <a:defRPr sz="1100">
                  <a:solidFill>
                    <a:schemeClr val="bg1"/>
                  </a:solidFill>
                </a:defRPr>
              </a:lvl1pPr>
            </a:lstStyle>
            <a:p>
              <a:r>
                <a:rPr lang="zh-CN" altLang="en-US" dirty="0" smtClean="0"/>
                <a:t>检测</a:t>
              </a:r>
              <a:r>
                <a:rPr lang="zh-CN" altLang="en-US" dirty="0"/>
                <a:t>使用者指纹信息</a:t>
              </a:r>
              <a:r>
                <a:rPr lang="zh-CN" altLang="en-US" dirty="0" smtClean="0"/>
                <a:t>，核验身份 </a:t>
              </a:r>
              <a:endParaRPr lang="zh-CN" altLang="en-US" dirty="0"/>
            </a:p>
          </p:txBody>
        </p:sp>
        <p:sp>
          <p:nvSpPr>
            <p:cNvPr id="84" name="íṣlidè"/>
            <p:cNvSpPr/>
            <p:nvPr/>
          </p:nvSpPr>
          <p:spPr>
            <a:xfrm>
              <a:off x="817644" y="4554000"/>
              <a:ext cx="2581002" cy="453000"/>
            </a:xfrm>
            <a:prstGeom prst="rect">
              <a:avLst/>
            </a:prstGeom>
          </p:spPr>
          <p:txBody>
            <a:bodyPr wrap="none" lIns="90000" tIns="46800" rIns="90000" bIns="46800" anchor="ctr" anchorCtr="1">
              <a:normAutofit/>
            </a:bodyPr>
            <a:lstStyle/>
            <a:p>
              <a:r>
                <a:rPr lang="zh-CN" altLang="en-US" sz="2000" b="1" dirty="0" smtClean="0">
                  <a:solidFill>
                    <a:schemeClr val="bg1"/>
                  </a:solidFill>
                </a:rPr>
                <a:t>指纹识别</a:t>
              </a:r>
              <a:endParaRPr lang="zh-CN" altLang="en-US" sz="2000" b="1" dirty="0">
                <a:solidFill>
                  <a:schemeClr val="bg1"/>
                </a:solidFill>
              </a:endParaRPr>
            </a:p>
          </p:txBody>
        </p:sp>
      </p:grpSp>
      <p:sp>
        <p:nvSpPr>
          <p:cNvPr id="69" name="ïsliḋe"/>
          <p:cNvSpPr/>
          <p:nvPr/>
        </p:nvSpPr>
        <p:spPr bwMode="auto">
          <a:xfrm>
            <a:off x="6132150" y="2664561"/>
            <a:ext cx="2676544" cy="2478381"/>
          </a:xfrm>
          <a:prstGeom prst="roundRect">
            <a:avLst>
              <a:gd name="adj" fmla="val 6453"/>
            </a:avLst>
          </a:prstGeom>
          <a:solidFill>
            <a:schemeClr val="bg1">
              <a:lumMod val="85000"/>
              <a:alpha val="58000"/>
            </a:schemeClr>
          </a:solidFill>
          <a:ln w="19050">
            <a:noFill/>
            <a:round/>
          </a:ln>
        </p:spPr>
        <p:txBody>
          <a:bodyPr vert="horz" wrap="square" lIns="91440" tIns="936000" rIns="91440" bIns="45720" numCol="1" rtlCol="0" anchor="t" anchorCtr="1" compatLnSpc="1"/>
          <a:lstStyle/>
          <a:p>
            <a:pPr algn="ctr">
              <a:lnSpc>
                <a:spcPct val="150000"/>
              </a:lnSpc>
              <a:buFontTx/>
              <a:buNone/>
            </a:pPr>
            <a:endParaRPr lang="en-US" altLang="zh-CN" sz="1100" b="1" dirty="0"/>
          </a:p>
        </p:txBody>
      </p:sp>
      <p:grpSp>
        <p:nvGrpSpPr>
          <p:cNvPr id="70" name="iṧ1iďê"/>
          <p:cNvGrpSpPr/>
          <p:nvPr/>
        </p:nvGrpSpPr>
        <p:grpSpPr>
          <a:xfrm>
            <a:off x="6135717" y="3227251"/>
            <a:ext cx="2669409" cy="1641560"/>
            <a:chOff x="826648" y="4554000"/>
            <a:chExt cx="2581002" cy="1641560"/>
          </a:xfrm>
        </p:grpSpPr>
        <p:sp>
          <p:nvSpPr>
            <p:cNvPr id="81" name="ïṩlíḍe"/>
            <p:cNvSpPr txBox="1"/>
            <p:nvPr/>
          </p:nvSpPr>
          <p:spPr>
            <a:xfrm>
              <a:off x="826648" y="5295560"/>
              <a:ext cx="2581002" cy="900000"/>
            </a:xfrm>
            <a:prstGeom prst="rect">
              <a:avLst/>
            </a:prstGeom>
            <a:noFill/>
          </p:spPr>
          <p:txBody>
            <a:bodyPr wrap="square" lIns="90000" tIns="46800" rIns="90000" bIns="46800" anchor="t" anchorCtr="1">
              <a:normAutofit/>
            </a:bodyPr>
            <a:lstStyle>
              <a:defPPr>
                <a:defRPr lang="zh-CN"/>
              </a:defPPr>
              <a:lvl1pPr algn="ctr">
                <a:lnSpc>
                  <a:spcPct val="150000"/>
                </a:lnSpc>
                <a:defRPr sz="1100">
                  <a:solidFill>
                    <a:schemeClr val="bg1"/>
                  </a:solidFill>
                </a:defRPr>
              </a:lvl1pPr>
            </a:lstStyle>
            <a:p>
              <a:r>
                <a:rPr lang="zh-CN" altLang="en-US" dirty="0" smtClean="0"/>
                <a:t>实时定位</a:t>
              </a:r>
              <a:r>
                <a:rPr lang="zh-CN" altLang="en-US" dirty="0" smtClean="0"/>
                <a:t>位置信息，便于丢失查找</a:t>
              </a:r>
              <a:endParaRPr lang="en-US" altLang="zh-CN" dirty="0"/>
            </a:p>
          </p:txBody>
        </p:sp>
        <p:sp>
          <p:nvSpPr>
            <p:cNvPr id="82" name="îṣḻiḓê"/>
            <p:cNvSpPr/>
            <p:nvPr/>
          </p:nvSpPr>
          <p:spPr>
            <a:xfrm>
              <a:off x="826648" y="4554000"/>
              <a:ext cx="2581002" cy="453000"/>
            </a:xfrm>
            <a:prstGeom prst="rect">
              <a:avLst/>
            </a:prstGeom>
          </p:spPr>
          <p:txBody>
            <a:bodyPr wrap="none" lIns="90000" tIns="46800" rIns="90000" bIns="46800" anchor="ctr" anchorCtr="1">
              <a:normAutofit/>
            </a:bodyPr>
            <a:lstStyle/>
            <a:p>
              <a:r>
                <a:rPr lang="zh-CN" altLang="en-US" sz="2000" b="1" dirty="0" smtClean="0">
                  <a:solidFill>
                    <a:schemeClr val="bg1"/>
                  </a:solidFill>
                </a:rPr>
                <a:t>蓝牙定位</a:t>
              </a:r>
              <a:endParaRPr lang="zh-CN" altLang="en-US" sz="2000" b="1" dirty="0">
                <a:solidFill>
                  <a:schemeClr val="bg1"/>
                </a:solidFill>
              </a:endParaRPr>
            </a:p>
          </p:txBody>
        </p:sp>
      </p:grpSp>
      <p:sp>
        <p:nvSpPr>
          <p:cNvPr id="79" name="íṩlíḓé"/>
          <p:cNvSpPr/>
          <p:nvPr/>
        </p:nvSpPr>
        <p:spPr>
          <a:xfrm>
            <a:off x="9854840" y="2278844"/>
            <a:ext cx="677334" cy="677334"/>
          </a:xfrm>
          <a:prstGeom prst="ellipse">
            <a:avLst/>
          </a:prstGeom>
          <a:solidFill>
            <a:schemeClr val="accent4">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íŝḷïḋê"/>
          <p:cNvSpPr/>
          <p:nvPr/>
        </p:nvSpPr>
        <p:spPr>
          <a:xfrm>
            <a:off x="1685584" y="2278844"/>
            <a:ext cx="677334" cy="677334"/>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îs1îďe"/>
          <p:cNvSpPr/>
          <p:nvPr/>
        </p:nvSpPr>
        <p:spPr>
          <a:xfrm>
            <a:off x="4408669" y="2278844"/>
            <a:ext cx="677334" cy="677334"/>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iṡľîḋè"/>
          <p:cNvSpPr/>
          <p:nvPr/>
        </p:nvSpPr>
        <p:spPr>
          <a:xfrm>
            <a:off x="7131755" y="2278844"/>
            <a:ext cx="677334" cy="677334"/>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íṣļîde">
            <a:extLst>
              <a:ext uri="{FF2B5EF4-FFF2-40B4-BE49-F238E27FC236}">
                <a16:creationId xmlns:p14="http://schemas.microsoft.com/office/powerpoint/2010/main" xmlns:a16="http://schemas.microsoft.com/office/drawing/2014/main" xmlns:lc="http://schemas.openxmlformats.org/drawingml/2006/lockedCanvas" xmlns="" id="{926A411C-B835-4436-945A-B47F902004EC}"/>
              </a:ext>
            </a:extLst>
          </p:cNvPr>
          <p:cNvSpPr/>
          <p:nvPr/>
        </p:nvSpPr>
        <p:spPr>
          <a:xfrm>
            <a:off x="10051256" y="2469958"/>
            <a:ext cx="322232" cy="322051"/>
          </a:xfrm>
          <a:custGeom>
            <a:avLst/>
            <a:gdLst>
              <a:gd name="connsiteX0" fmla="*/ 177088 w 577759"/>
              <a:gd name="connsiteY0" fmla="*/ 396051 h 577432"/>
              <a:gd name="connsiteX1" fmla="*/ 185388 w 577759"/>
              <a:gd name="connsiteY1" fmla="*/ 400653 h 577432"/>
              <a:gd name="connsiteX2" fmla="*/ 178010 w 577759"/>
              <a:gd name="connsiteY2" fmla="*/ 436543 h 577432"/>
              <a:gd name="connsiteX3" fmla="*/ 184466 w 577759"/>
              <a:gd name="connsiteY3" fmla="*/ 440224 h 577432"/>
              <a:gd name="connsiteX4" fmla="*/ 186310 w 577759"/>
              <a:gd name="connsiteY4" fmla="*/ 442985 h 577432"/>
              <a:gd name="connsiteX5" fmla="*/ 201988 w 577759"/>
              <a:gd name="connsiteY5" fmla="*/ 452188 h 577432"/>
              <a:gd name="connsiteX6" fmla="*/ 204755 w 577759"/>
              <a:gd name="connsiteY6" fmla="*/ 458630 h 577432"/>
              <a:gd name="connsiteX7" fmla="*/ 274843 w 577759"/>
              <a:gd name="connsiteY7" fmla="*/ 460470 h 577432"/>
              <a:gd name="connsiteX8" fmla="*/ 274843 w 577759"/>
              <a:gd name="connsiteY8" fmla="*/ 480716 h 577432"/>
              <a:gd name="connsiteX9" fmla="*/ 206599 w 577759"/>
              <a:gd name="connsiteY9" fmla="*/ 478876 h 577432"/>
              <a:gd name="connsiteX10" fmla="*/ 194610 w 577759"/>
              <a:gd name="connsiteY10" fmla="*/ 481636 h 577432"/>
              <a:gd name="connsiteX11" fmla="*/ 183544 w 577759"/>
              <a:gd name="connsiteY11" fmla="*/ 473354 h 577432"/>
              <a:gd name="connsiteX12" fmla="*/ 183544 w 577759"/>
              <a:gd name="connsiteY12" fmla="*/ 466912 h 577432"/>
              <a:gd name="connsiteX13" fmla="*/ 178933 w 577759"/>
              <a:gd name="connsiteY13" fmla="*/ 474274 h 577432"/>
              <a:gd name="connsiteX14" fmla="*/ 161410 w 577759"/>
              <a:gd name="connsiteY14" fmla="*/ 465992 h 577432"/>
              <a:gd name="connsiteX15" fmla="*/ 162333 w 577759"/>
              <a:gd name="connsiteY15" fmla="*/ 464151 h 577432"/>
              <a:gd name="connsiteX16" fmla="*/ 163255 w 577759"/>
              <a:gd name="connsiteY16" fmla="*/ 460470 h 577432"/>
              <a:gd name="connsiteX17" fmla="*/ 156799 w 577759"/>
              <a:gd name="connsiteY17" fmla="*/ 466912 h 577432"/>
              <a:gd name="connsiteX18" fmla="*/ 140199 w 577759"/>
              <a:gd name="connsiteY18" fmla="*/ 456789 h 577432"/>
              <a:gd name="connsiteX19" fmla="*/ 154033 w 577759"/>
              <a:gd name="connsiteY19" fmla="*/ 435623 h 577432"/>
              <a:gd name="connsiteX20" fmla="*/ 103311 w 577759"/>
              <a:gd name="connsiteY20" fmla="*/ 495441 h 577432"/>
              <a:gd name="connsiteX21" fmla="*/ 85789 w 577759"/>
              <a:gd name="connsiteY21" fmla="*/ 485318 h 577432"/>
              <a:gd name="connsiteX22" fmla="*/ 143888 w 577759"/>
              <a:gd name="connsiteY22" fmla="*/ 417217 h 577432"/>
              <a:gd name="connsiteX23" fmla="*/ 177088 w 577759"/>
              <a:gd name="connsiteY23" fmla="*/ 396051 h 577432"/>
              <a:gd name="connsiteX24" fmla="*/ 326592 w 577759"/>
              <a:gd name="connsiteY24" fmla="*/ 382185 h 577432"/>
              <a:gd name="connsiteX25" fmla="*/ 324748 w 577759"/>
              <a:gd name="connsiteY25" fmla="*/ 412582 h 577432"/>
              <a:gd name="connsiteX26" fmla="*/ 340423 w 577759"/>
              <a:gd name="connsiteY26" fmla="*/ 420871 h 577432"/>
              <a:gd name="connsiteX27" fmla="*/ 355177 w 577759"/>
              <a:gd name="connsiteY27" fmla="*/ 430082 h 577432"/>
              <a:gd name="connsiteX28" fmla="*/ 380995 w 577759"/>
              <a:gd name="connsiteY28" fmla="*/ 413503 h 577432"/>
              <a:gd name="connsiteX29" fmla="*/ 356099 w 577759"/>
              <a:gd name="connsiteY29" fmla="*/ 393238 h 577432"/>
              <a:gd name="connsiteX30" fmla="*/ 326592 w 577759"/>
              <a:gd name="connsiteY30" fmla="*/ 382185 h 577432"/>
              <a:gd name="connsiteX31" fmla="*/ 125443 w 577759"/>
              <a:gd name="connsiteY31" fmla="*/ 299294 h 577432"/>
              <a:gd name="connsiteX32" fmla="*/ 224189 w 577759"/>
              <a:gd name="connsiteY32" fmla="*/ 299294 h 577432"/>
              <a:gd name="connsiteX33" fmla="*/ 250029 w 577759"/>
              <a:gd name="connsiteY33" fmla="*/ 326015 h 577432"/>
              <a:gd name="connsiteX34" fmla="*/ 224189 w 577759"/>
              <a:gd name="connsiteY34" fmla="*/ 351815 h 577432"/>
              <a:gd name="connsiteX35" fmla="*/ 125443 w 577759"/>
              <a:gd name="connsiteY35" fmla="*/ 351815 h 577432"/>
              <a:gd name="connsiteX36" fmla="*/ 98680 w 577759"/>
              <a:gd name="connsiteY36" fmla="*/ 326015 h 577432"/>
              <a:gd name="connsiteX37" fmla="*/ 125443 w 577759"/>
              <a:gd name="connsiteY37" fmla="*/ 299294 h 577432"/>
              <a:gd name="connsiteX38" fmla="*/ 125436 w 577759"/>
              <a:gd name="connsiteY38" fmla="*/ 200762 h 577432"/>
              <a:gd name="connsiteX39" fmla="*/ 321952 w 577759"/>
              <a:gd name="connsiteY39" fmla="*/ 200762 h 577432"/>
              <a:gd name="connsiteX40" fmla="*/ 348708 w 577759"/>
              <a:gd name="connsiteY40" fmla="*/ 227483 h 577432"/>
              <a:gd name="connsiteX41" fmla="*/ 321952 w 577759"/>
              <a:gd name="connsiteY41" fmla="*/ 253283 h 577432"/>
              <a:gd name="connsiteX42" fmla="*/ 125436 w 577759"/>
              <a:gd name="connsiteY42" fmla="*/ 253283 h 577432"/>
              <a:gd name="connsiteX43" fmla="*/ 98680 w 577759"/>
              <a:gd name="connsiteY43" fmla="*/ 227483 h 577432"/>
              <a:gd name="connsiteX44" fmla="*/ 125436 w 577759"/>
              <a:gd name="connsiteY44" fmla="*/ 200762 h 577432"/>
              <a:gd name="connsiteX45" fmla="*/ 125436 w 577759"/>
              <a:gd name="connsiteY45" fmla="*/ 103118 h 577432"/>
              <a:gd name="connsiteX46" fmla="*/ 321952 w 577759"/>
              <a:gd name="connsiteY46" fmla="*/ 103118 h 577432"/>
              <a:gd name="connsiteX47" fmla="*/ 348708 w 577759"/>
              <a:gd name="connsiteY47" fmla="*/ 128918 h 577432"/>
              <a:gd name="connsiteX48" fmla="*/ 321952 w 577759"/>
              <a:gd name="connsiteY48" fmla="*/ 155639 h 577432"/>
              <a:gd name="connsiteX49" fmla="*/ 125436 w 577759"/>
              <a:gd name="connsiteY49" fmla="*/ 155639 h 577432"/>
              <a:gd name="connsiteX50" fmla="*/ 98680 w 577759"/>
              <a:gd name="connsiteY50" fmla="*/ 128918 h 577432"/>
              <a:gd name="connsiteX51" fmla="*/ 125436 w 577759"/>
              <a:gd name="connsiteY51" fmla="*/ 103118 h 577432"/>
              <a:gd name="connsiteX52" fmla="*/ 497753 w 577759"/>
              <a:gd name="connsiteY52" fmla="*/ 64639 h 577432"/>
              <a:gd name="connsiteX53" fmla="*/ 537748 w 577759"/>
              <a:gd name="connsiteY53" fmla="*/ 78225 h 577432"/>
              <a:gd name="connsiteX54" fmla="*/ 577398 w 577759"/>
              <a:gd name="connsiteY54" fmla="*/ 121516 h 577432"/>
              <a:gd name="connsiteX55" fmla="*/ 575554 w 577759"/>
              <a:gd name="connsiteY55" fmla="*/ 130727 h 577432"/>
              <a:gd name="connsiteX56" fmla="*/ 411424 w 577759"/>
              <a:gd name="connsiteY56" fmla="*/ 415345 h 577432"/>
              <a:gd name="connsiteX57" fmla="*/ 407735 w 577759"/>
              <a:gd name="connsiteY57" fmla="*/ 419029 h 577432"/>
              <a:gd name="connsiteX58" fmla="*/ 321982 w 577759"/>
              <a:gd name="connsiteY58" fmla="*/ 476137 h 577432"/>
              <a:gd name="connsiteX59" fmla="*/ 308151 w 577759"/>
              <a:gd name="connsiteY59" fmla="*/ 476137 h 577432"/>
              <a:gd name="connsiteX60" fmla="*/ 301696 w 577759"/>
              <a:gd name="connsiteY60" fmla="*/ 464163 h 577432"/>
              <a:gd name="connsiteX61" fmla="*/ 307229 w 577759"/>
              <a:gd name="connsiteY61" fmla="*/ 361921 h 577432"/>
              <a:gd name="connsiteX62" fmla="*/ 309073 w 577759"/>
              <a:gd name="connsiteY62" fmla="*/ 355473 h 577432"/>
              <a:gd name="connsiteX63" fmla="*/ 473203 w 577759"/>
              <a:gd name="connsiteY63" fmla="*/ 71777 h 577432"/>
              <a:gd name="connsiteX64" fmla="*/ 480580 w 577759"/>
              <a:gd name="connsiteY64" fmla="*/ 66250 h 577432"/>
              <a:gd name="connsiteX65" fmla="*/ 497753 w 577759"/>
              <a:gd name="connsiteY65" fmla="*/ 64639 h 577432"/>
              <a:gd name="connsiteX66" fmla="*/ 26751 w 577759"/>
              <a:gd name="connsiteY66" fmla="*/ 0 h 577432"/>
              <a:gd name="connsiteX67" fmla="*/ 420637 w 577759"/>
              <a:gd name="connsiteY67" fmla="*/ 0 h 577432"/>
              <a:gd name="connsiteX68" fmla="*/ 447388 w 577759"/>
              <a:gd name="connsiteY68" fmla="*/ 25786 h 577432"/>
              <a:gd name="connsiteX69" fmla="*/ 447388 w 577759"/>
              <a:gd name="connsiteY69" fmla="*/ 65387 h 577432"/>
              <a:gd name="connsiteX70" fmla="*/ 394808 w 577759"/>
              <a:gd name="connsiteY70" fmla="*/ 156560 h 577432"/>
              <a:gd name="connsiteX71" fmla="*/ 394808 w 577759"/>
              <a:gd name="connsiteY71" fmla="*/ 52494 h 577432"/>
              <a:gd name="connsiteX72" fmla="*/ 52580 w 577759"/>
              <a:gd name="connsiteY72" fmla="*/ 52494 h 577432"/>
              <a:gd name="connsiteX73" fmla="*/ 52580 w 577759"/>
              <a:gd name="connsiteY73" fmla="*/ 524938 h 577432"/>
              <a:gd name="connsiteX74" fmla="*/ 394808 w 577759"/>
              <a:gd name="connsiteY74" fmla="*/ 524938 h 577432"/>
              <a:gd name="connsiteX75" fmla="*/ 394808 w 577759"/>
              <a:gd name="connsiteY75" fmla="*/ 459551 h 577432"/>
              <a:gd name="connsiteX76" fmla="*/ 422482 w 577759"/>
              <a:gd name="connsiteY76" fmla="*/ 441132 h 577432"/>
              <a:gd name="connsiteX77" fmla="*/ 434474 w 577759"/>
              <a:gd name="connsiteY77" fmla="*/ 428239 h 577432"/>
              <a:gd name="connsiteX78" fmla="*/ 447388 w 577759"/>
              <a:gd name="connsiteY78" fmla="*/ 406137 h 577432"/>
              <a:gd name="connsiteX79" fmla="*/ 447388 w 577759"/>
              <a:gd name="connsiteY79" fmla="*/ 550725 h 577432"/>
              <a:gd name="connsiteX80" fmla="*/ 420637 w 577759"/>
              <a:gd name="connsiteY80" fmla="*/ 577432 h 577432"/>
              <a:gd name="connsiteX81" fmla="*/ 26751 w 577759"/>
              <a:gd name="connsiteY81" fmla="*/ 577432 h 577432"/>
              <a:gd name="connsiteX82" fmla="*/ 0 w 577759"/>
              <a:gd name="connsiteY82" fmla="*/ 550725 h 577432"/>
              <a:gd name="connsiteX83" fmla="*/ 0 w 577759"/>
              <a:gd name="connsiteY83" fmla="*/ 25786 h 577432"/>
              <a:gd name="connsiteX84" fmla="*/ 26751 w 577759"/>
              <a:gd name="connsiteY84"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7759" h="577432">
                <a:moveTo>
                  <a:pt x="177088" y="396051"/>
                </a:moveTo>
                <a:cubicBezTo>
                  <a:pt x="179855" y="396051"/>
                  <a:pt x="183544" y="397892"/>
                  <a:pt x="185388" y="400653"/>
                </a:cubicBezTo>
                <a:cubicBezTo>
                  <a:pt x="189999" y="411696"/>
                  <a:pt x="185388" y="423659"/>
                  <a:pt x="178010" y="436543"/>
                </a:cubicBezTo>
                <a:cubicBezTo>
                  <a:pt x="180777" y="436543"/>
                  <a:pt x="182621" y="438384"/>
                  <a:pt x="184466" y="440224"/>
                </a:cubicBezTo>
                <a:cubicBezTo>
                  <a:pt x="185388" y="441145"/>
                  <a:pt x="185388" y="442065"/>
                  <a:pt x="186310" y="442985"/>
                </a:cubicBezTo>
                <a:cubicBezTo>
                  <a:pt x="191844" y="442065"/>
                  <a:pt x="197377" y="444826"/>
                  <a:pt x="201988" y="452188"/>
                </a:cubicBezTo>
                <a:cubicBezTo>
                  <a:pt x="203832" y="454949"/>
                  <a:pt x="204755" y="456789"/>
                  <a:pt x="204755" y="458630"/>
                </a:cubicBezTo>
                <a:cubicBezTo>
                  <a:pt x="229654" y="454028"/>
                  <a:pt x="249943" y="460470"/>
                  <a:pt x="274843" y="460470"/>
                </a:cubicBezTo>
                <a:cubicBezTo>
                  <a:pt x="287754" y="460470"/>
                  <a:pt x="287754" y="480716"/>
                  <a:pt x="274843" y="480716"/>
                </a:cubicBezTo>
                <a:cubicBezTo>
                  <a:pt x="253632" y="480716"/>
                  <a:pt x="226888" y="468753"/>
                  <a:pt x="206599" y="478876"/>
                </a:cubicBezTo>
                <a:cubicBezTo>
                  <a:pt x="202910" y="480716"/>
                  <a:pt x="198299" y="483477"/>
                  <a:pt x="194610" y="481636"/>
                </a:cubicBezTo>
                <a:cubicBezTo>
                  <a:pt x="189999" y="479796"/>
                  <a:pt x="184466" y="478876"/>
                  <a:pt x="183544" y="473354"/>
                </a:cubicBezTo>
                <a:cubicBezTo>
                  <a:pt x="183544" y="470593"/>
                  <a:pt x="183544" y="468753"/>
                  <a:pt x="183544" y="466912"/>
                </a:cubicBezTo>
                <a:cubicBezTo>
                  <a:pt x="181699" y="469673"/>
                  <a:pt x="180777" y="471513"/>
                  <a:pt x="178933" y="474274"/>
                </a:cubicBezTo>
                <a:cubicBezTo>
                  <a:pt x="173399" y="482557"/>
                  <a:pt x="156799" y="477035"/>
                  <a:pt x="161410" y="465992"/>
                </a:cubicBezTo>
                <a:cubicBezTo>
                  <a:pt x="161410" y="465992"/>
                  <a:pt x="161410" y="465072"/>
                  <a:pt x="162333" y="464151"/>
                </a:cubicBezTo>
                <a:cubicBezTo>
                  <a:pt x="162333" y="462311"/>
                  <a:pt x="163255" y="461391"/>
                  <a:pt x="163255" y="460470"/>
                </a:cubicBezTo>
                <a:cubicBezTo>
                  <a:pt x="161410" y="462311"/>
                  <a:pt x="158644" y="464151"/>
                  <a:pt x="156799" y="466912"/>
                </a:cubicBezTo>
                <a:cubicBezTo>
                  <a:pt x="150344" y="477035"/>
                  <a:pt x="132822" y="467832"/>
                  <a:pt x="140199" y="456789"/>
                </a:cubicBezTo>
                <a:cubicBezTo>
                  <a:pt x="144811" y="449427"/>
                  <a:pt x="149422" y="442985"/>
                  <a:pt x="154033" y="435623"/>
                </a:cubicBezTo>
                <a:cubicBezTo>
                  <a:pt x="135588" y="454028"/>
                  <a:pt x="118988" y="474274"/>
                  <a:pt x="103311" y="495441"/>
                </a:cubicBezTo>
                <a:cubicBezTo>
                  <a:pt x="95011" y="504643"/>
                  <a:pt x="78411" y="495441"/>
                  <a:pt x="85789" y="485318"/>
                </a:cubicBezTo>
                <a:cubicBezTo>
                  <a:pt x="104233" y="462311"/>
                  <a:pt x="122677" y="438384"/>
                  <a:pt x="143888" y="417217"/>
                </a:cubicBezTo>
                <a:cubicBezTo>
                  <a:pt x="152188" y="408935"/>
                  <a:pt x="163255" y="396051"/>
                  <a:pt x="177088" y="396051"/>
                </a:cubicBezTo>
                <a:close/>
                <a:moveTo>
                  <a:pt x="326592" y="382185"/>
                </a:moveTo>
                <a:lnTo>
                  <a:pt x="324748" y="412582"/>
                </a:lnTo>
                <a:cubicBezTo>
                  <a:pt x="329358" y="414424"/>
                  <a:pt x="334891" y="417187"/>
                  <a:pt x="340423" y="420871"/>
                </a:cubicBezTo>
                <a:cubicBezTo>
                  <a:pt x="345956" y="423635"/>
                  <a:pt x="350566" y="427319"/>
                  <a:pt x="355177" y="430082"/>
                </a:cubicBezTo>
                <a:lnTo>
                  <a:pt x="380995" y="413503"/>
                </a:lnTo>
                <a:cubicBezTo>
                  <a:pt x="376385" y="407976"/>
                  <a:pt x="369008" y="400607"/>
                  <a:pt x="356099" y="393238"/>
                </a:cubicBezTo>
                <a:cubicBezTo>
                  <a:pt x="343190" y="385869"/>
                  <a:pt x="333047" y="383106"/>
                  <a:pt x="326592" y="382185"/>
                </a:cubicBezTo>
                <a:close/>
                <a:moveTo>
                  <a:pt x="125443" y="299294"/>
                </a:moveTo>
                <a:lnTo>
                  <a:pt x="224189" y="299294"/>
                </a:lnTo>
                <a:cubicBezTo>
                  <a:pt x="238032" y="299294"/>
                  <a:pt x="250029" y="311272"/>
                  <a:pt x="250029" y="326015"/>
                </a:cubicBezTo>
                <a:cubicBezTo>
                  <a:pt x="250029" y="339836"/>
                  <a:pt x="238032" y="351815"/>
                  <a:pt x="224189" y="351815"/>
                </a:cubicBezTo>
                <a:lnTo>
                  <a:pt x="125443" y="351815"/>
                </a:lnTo>
                <a:cubicBezTo>
                  <a:pt x="110677" y="351815"/>
                  <a:pt x="98680" y="339836"/>
                  <a:pt x="98680" y="326015"/>
                </a:cubicBezTo>
                <a:cubicBezTo>
                  <a:pt x="98680" y="311272"/>
                  <a:pt x="110677" y="299294"/>
                  <a:pt x="125443" y="299294"/>
                </a:cubicBezTo>
                <a:close/>
                <a:moveTo>
                  <a:pt x="125436" y="200762"/>
                </a:moveTo>
                <a:lnTo>
                  <a:pt x="321952" y="200762"/>
                </a:lnTo>
                <a:cubicBezTo>
                  <a:pt x="336714" y="200762"/>
                  <a:pt x="348708" y="212740"/>
                  <a:pt x="348708" y="227483"/>
                </a:cubicBezTo>
                <a:cubicBezTo>
                  <a:pt x="348708" y="242226"/>
                  <a:pt x="336714" y="253283"/>
                  <a:pt x="321952" y="253283"/>
                </a:cubicBezTo>
                <a:lnTo>
                  <a:pt x="125436" y="253283"/>
                </a:lnTo>
                <a:cubicBezTo>
                  <a:pt x="110674" y="253283"/>
                  <a:pt x="98680" y="242226"/>
                  <a:pt x="98680" y="227483"/>
                </a:cubicBezTo>
                <a:cubicBezTo>
                  <a:pt x="98680" y="212740"/>
                  <a:pt x="110674" y="200762"/>
                  <a:pt x="125436" y="200762"/>
                </a:cubicBezTo>
                <a:close/>
                <a:moveTo>
                  <a:pt x="125436" y="103118"/>
                </a:moveTo>
                <a:lnTo>
                  <a:pt x="321952" y="103118"/>
                </a:lnTo>
                <a:cubicBezTo>
                  <a:pt x="336714" y="103118"/>
                  <a:pt x="348708" y="114175"/>
                  <a:pt x="348708" y="128918"/>
                </a:cubicBezTo>
                <a:cubicBezTo>
                  <a:pt x="348708" y="143660"/>
                  <a:pt x="336714" y="155639"/>
                  <a:pt x="321952" y="155639"/>
                </a:cubicBezTo>
                <a:lnTo>
                  <a:pt x="125436" y="155639"/>
                </a:lnTo>
                <a:cubicBezTo>
                  <a:pt x="110674" y="155639"/>
                  <a:pt x="98680" y="143660"/>
                  <a:pt x="98680" y="128918"/>
                </a:cubicBezTo>
                <a:cubicBezTo>
                  <a:pt x="98680" y="114175"/>
                  <a:pt x="110674" y="103118"/>
                  <a:pt x="125436" y="103118"/>
                </a:cubicBezTo>
                <a:close/>
                <a:moveTo>
                  <a:pt x="497753" y="64639"/>
                </a:moveTo>
                <a:cubicBezTo>
                  <a:pt x="507550" y="65329"/>
                  <a:pt x="521151" y="68553"/>
                  <a:pt x="537748" y="78225"/>
                </a:cubicBezTo>
                <a:cubicBezTo>
                  <a:pt x="570943" y="97568"/>
                  <a:pt x="576476" y="118753"/>
                  <a:pt x="577398" y="121516"/>
                </a:cubicBezTo>
                <a:cubicBezTo>
                  <a:pt x="578320" y="124279"/>
                  <a:pt x="577398" y="127964"/>
                  <a:pt x="575554" y="130727"/>
                </a:cubicBezTo>
                <a:lnTo>
                  <a:pt x="411424" y="415345"/>
                </a:lnTo>
                <a:cubicBezTo>
                  <a:pt x="410501" y="416266"/>
                  <a:pt x="409579" y="418108"/>
                  <a:pt x="407735" y="419029"/>
                </a:cubicBezTo>
                <a:lnTo>
                  <a:pt x="321982" y="476137"/>
                </a:lnTo>
                <a:cubicBezTo>
                  <a:pt x="317371" y="478900"/>
                  <a:pt x="312761" y="478900"/>
                  <a:pt x="308151" y="476137"/>
                </a:cubicBezTo>
                <a:cubicBezTo>
                  <a:pt x="303540" y="473374"/>
                  <a:pt x="300774" y="468768"/>
                  <a:pt x="301696" y="464163"/>
                </a:cubicBezTo>
                <a:lnTo>
                  <a:pt x="307229" y="361921"/>
                </a:lnTo>
                <a:cubicBezTo>
                  <a:pt x="308151" y="359158"/>
                  <a:pt x="308151" y="357316"/>
                  <a:pt x="309073" y="355473"/>
                </a:cubicBezTo>
                <a:lnTo>
                  <a:pt x="473203" y="71777"/>
                </a:lnTo>
                <a:cubicBezTo>
                  <a:pt x="475047" y="69014"/>
                  <a:pt x="477813" y="67172"/>
                  <a:pt x="480580" y="66250"/>
                </a:cubicBezTo>
                <a:cubicBezTo>
                  <a:pt x="481963" y="65790"/>
                  <a:pt x="487956" y="63948"/>
                  <a:pt x="497753" y="64639"/>
                </a:cubicBezTo>
                <a:close/>
                <a:moveTo>
                  <a:pt x="26751" y="0"/>
                </a:moveTo>
                <a:lnTo>
                  <a:pt x="420637" y="0"/>
                </a:lnTo>
                <a:cubicBezTo>
                  <a:pt x="435396" y="0"/>
                  <a:pt x="447388" y="11972"/>
                  <a:pt x="447388" y="25786"/>
                </a:cubicBezTo>
                <a:lnTo>
                  <a:pt x="447388" y="65387"/>
                </a:lnTo>
                <a:lnTo>
                  <a:pt x="394808" y="156560"/>
                </a:lnTo>
                <a:lnTo>
                  <a:pt x="394808" y="52494"/>
                </a:lnTo>
                <a:lnTo>
                  <a:pt x="52580" y="52494"/>
                </a:lnTo>
                <a:lnTo>
                  <a:pt x="52580" y="524938"/>
                </a:lnTo>
                <a:lnTo>
                  <a:pt x="394808" y="524938"/>
                </a:lnTo>
                <a:lnTo>
                  <a:pt x="394808" y="459551"/>
                </a:lnTo>
                <a:lnTo>
                  <a:pt x="422482" y="441132"/>
                </a:lnTo>
                <a:cubicBezTo>
                  <a:pt x="427094" y="437449"/>
                  <a:pt x="431706" y="432844"/>
                  <a:pt x="434474" y="428239"/>
                </a:cubicBezTo>
                <a:lnTo>
                  <a:pt x="447388" y="406137"/>
                </a:lnTo>
                <a:lnTo>
                  <a:pt x="447388" y="550725"/>
                </a:lnTo>
                <a:cubicBezTo>
                  <a:pt x="447388" y="565460"/>
                  <a:pt x="435396" y="577432"/>
                  <a:pt x="420637" y="577432"/>
                </a:cubicBezTo>
                <a:lnTo>
                  <a:pt x="26751" y="577432"/>
                </a:lnTo>
                <a:cubicBezTo>
                  <a:pt x="11992" y="577432"/>
                  <a:pt x="0" y="565460"/>
                  <a:pt x="0" y="550725"/>
                </a:cubicBezTo>
                <a:lnTo>
                  <a:pt x="0" y="25786"/>
                </a:lnTo>
                <a:cubicBezTo>
                  <a:pt x="0" y="11972"/>
                  <a:pt x="11992" y="0"/>
                  <a:pt x="26751"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2" name="íṣļîde">
            <a:extLst>
              <a:ext uri="{FF2B5EF4-FFF2-40B4-BE49-F238E27FC236}">
                <a16:creationId xmlns:p14="http://schemas.microsoft.com/office/powerpoint/2010/main" xmlns:a16="http://schemas.microsoft.com/office/drawing/2014/main" xmlns:lc="http://schemas.openxmlformats.org/drawingml/2006/lockedCanvas" xmlns="" id="{926A411C-B835-4436-945A-B47F902004EC}"/>
              </a:ext>
            </a:extLst>
          </p:cNvPr>
          <p:cNvSpPr/>
          <p:nvPr/>
        </p:nvSpPr>
        <p:spPr>
          <a:xfrm>
            <a:off x="1882836" y="2476184"/>
            <a:ext cx="282829" cy="282652"/>
          </a:xfrm>
          <a:custGeom>
            <a:avLst/>
            <a:gdLst>
              <a:gd name="T0" fmla="*/ 7066 w 9983"/>
              <a:gd name="T1" fmla="*/ 8978 h 9976"/>
              <a:gd name="T2" fmla="*/ 2248 w 9983"/>
              <a:gd name="T3" fmla="*/ 8978 h 9976"/>
              <a:gd name="T4" fmla="*/ 658 w 9983"/>
              <a:gd name="T5" fmla="*/ 8323 h 9976"/>
              <a:gd name="T6" fmla="*/ 3 w 9983"/>
              <a:gd name="T7" fmla="*/ 6733 h 9976"/>
              <a:gd name="T8" fmla="*/ 2248 w 9983"/>
              <a:gd name="T9" fmla="*/ 4488 h 9976"/>
              <a:gd name="T10" fmla="*/ 7734 w 9983"/>
              <a:gd name="T11" fmla="*/ 4488 h 9976"/>
              <a:gd name="T12" fmla="*/ 8619 w 9983"/>
              <a:gd name="T13" fmla="*/ 4127 h 9976"/>
              <a:gd name="T14" fmla="*/ 8980 w 9983"/>
              <a:gd name="T15" fmla="*/ 3242 h 9976"/>
              <a:gd name="T16" fmla="*/ 8619 w 9983"/>
              <a:gd name="T17" fmla="*/ 2357 h 9976"/>
              <a:gd name="T18" fmla="*/ 7734 w 9983"/>
              <a:gd name="T19" fmla="*/ 1995 h 9976"/>
              <a:gd name="T20" fmla="*/ 2916 w 9983"/>
              <a:gd name="T21" fmla="*/ 1995 h 9976"/>
              <a:gd name="T22" fmla="*/ 1500 w 9983"/>
              <a:gd name="T23" fmla="*/ 2993 h 9976"/>
              <a:gd name="T24" fmla="*/ 4 w 9983"/>
              <a:gd name="T25" fmla="*/ 1497 h 9976"/>
              <a:gd name="T26" fmla="*/ 1500 w 9983"/>
              <a:gd name="T27" fmla="*/ 0 h 9976"/>
              <a:gd name="T28" fmla="*/ 2916 w 9983"/>
              <a:gd name="T29" fmla="*/ 998 h 9976"/>
              <a:gd name="T30" fmla="*/ 7735 w 9983"/>
              <a:gd name="T31" fmla="*/ 998 h 9976"/>
              <a:gd name="T32" fmla="*/ 9325 w 9983"/>
              <a:gd name="T33" fmla="*/ 1653 h 9976"/>
              <a:gd name="T34" fmla="*/ 9980 w 9983"/>
              <a:gd name="T35" fmla="*/ 3243 h 9976"/>
              <a:gd name="T36" fmla="*/ 9325 w 9983"/>
              <a:gd name="T37" fmla="*/ 4833 h 9976"/>
              <a:gd name="T38" fmla="*/ 7735 w 9983"/>
              <a:gd name="T39" fmla="*/ 5488 h 9976"/>
              <a:gd name="T40" fmla="*/ 2247 w 9983"/>
              <a:gd name="T41" fmla="*/ 5488 h 9976"/>
              <a:gd name="T42" fmla="*/ 1362 w 9983"/>
              <a:gd name="T43" fmla="*/ 5849 h 9976"/>
              <a:gd name="T44" fmla="*/ 1001 w 9983"/>
              <a:gd name="T45" fmla="*/ 6734 h 9976"/>
              <a:gd name="T46" fmla="*/ 1362 w 9983"/>
              <a:gd name="T47" fmla="*/ 7619 h 9976"/>
              <a:gd name="T48" fmla="*/ 2247 w 9983"/>
              <a:gd name="T49" fmla="*/ 7980 h 9976"/>
              <a:gd name="T50" fmla="*/ 7066 w 9983"/>
              <a:gd name="T51" fmla="*/ 7980 h 9976"/>
              <a:gd name="T52" fmla="*/ 8482 w 9983"/>
              <a:gd name="T53" fmla="*/ 6983 h 9976"/>
              <a:gd name="T54" fmla="*/ 9979 w 9983"/>
              <a:gd name="T55" fmla="*/ 8479 h 9976"/>
              <a:gd name="T56" fmla="*/ 8482 w 9983"/>
              <a:gd name="T57" fmla="*/ 9976 h 9976"/>
              <a:gd name="T58" fmla="*/ 7066 w 9983"/>
              <a:gd name="T59" fmla="*/ 8978 h 9976"/>
              <a:gd name="T60" fmla="*/ 7066 w 9983"/>
              <a:gd name="T61" fmla="*/ 8978 h 9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83" h="9976">
                <a:moveTo>
                  <a:pt x="7066" y="8978"/>
                </a:moveTo>
                <a:lnTo>
                  <a:pt x="2248" y="8978"/>
                </a:lnTo>
                <a:cubicBezTo>
                  <a:pt x="1651" y="8981"/>
                  <a:pt x="1079" y="8744"/>
                  <a:pt x="658" y="8323"/>
                </a:cubicBezTo>
                <a:cubicBezTo>
                  <a:pt x="236" y="7902"/>
                  <a:pt x="0" y="7329"/>
                  <a:pt x="3" y="6733"/>
                </a:cubicBezTo>
                <a:cubicBezTo>
                  <a:pt x="3" y="5486"/>
                  <a:pt x="1000" y="4488"/>
                  <a:pt x="2248" y="4488"/>
                </a:cubicBezTo>
                <a:lnTo>
                  <a:pt x="7734" y="4488"/>
                </a:lnTo>
                <a:cubicBezTo>
                  <a:pt x="8065" y="4492"/>
                  <a:pt x="8385" y="4360"/>
                  <a:pt x="8619" y="4127"/>
                </a:cubicBezTo>
                <a:cubicBezTo>
                  <a:pt x="8854" y="3892"/>
                  <a:pt x="8984" y="3573"/>
                  <a:pt x="8980" y="3242"/>
                </a:cubicBezTo>
                <a:cubicBezTo>
                  <a:pt x="8984" y="2910"/>
                  <a:pt x="8852" y="2590"/>
                  <a:pt x="8619" y="2357"/>
                </a:cubicBezTo>
                <a:cubicBezTo>
                  <a:pt x="8384" y="2122"/>
                  <a:pt x="8065" y="1992"/>
                  <a:pt x="7734" y="1995"/>
                </a:cubicBezTo>
                <a:lnTo>
                  <a:pt x="2916" y="1995"/>
                </a:lnTo>
                <a:cubicBezTo>
                  <a:pt x="2719" y="2587"/>
                  <a:pt x="2171" y="2993"/>
                  <a:pt x="1500" y="2993"/>
                </a:cubicBezTo>
                <a:cubicBezTo>
                  <a:pt x="652" y="2993"/>
                  <a:pt x="4" y="2344"/>
                  <a:pt x="4" y="1497"/>
                </a:cubicBezTo>
                <a:cubicBezTo>
                  <a:pt x="4" y="649"/>
                  <a:pt x="652" y="0"/>
                  <a:pt x="1500" y="0"/>
                </a:cubicBezTo>
                <a:cubicBezTo>
                  <a:pt x="2171" y="0"/>
                  <a:pt x="2719" y="408"/>
                  <a:pt x="2916" y="998"/>
                </a:cubicBezTo>
                <a:lnTo>
                  <a:pt x="7735" y="998"/>
                </a:lnTo>
                <a:cubicBezTo>
                  <a:pt x="8331" y="995"/>
                  <a:pt x="8904" y="1232"/>
                  <a:pt x="9325" y="1653"/>
                </a:cubicBezTo>
                <a:cubicBezTo>
                  <a:pt x="9746" y="2074"/>
                  <a:pt x="9983" y="2647"/>
                  <a:pt x="9980" y="3243"/>
                </a:cubicBezTo>
                <a:cubicBezTo>
                  <a:pt x="9983" y="3839"/>
                  <a:pt x="9746" y="4412"/>
                  <a:pt x="9325" y="4833"/>
                </a:cubicBezTo>
                <a:cubicBezTo>
                  <a:pt x="8904" y="5254"/>
                  <a:pt x="8331" y="5490"/>
                  <a:pt x="7735" y="5488"/>
                </a:cubicBezTo>
                <a:lnTo>
                  <a:pt x="2247" y="5488"/>
                </a:lnTo>
                <a:cubicBezTo>
                  <a:pt x="1916" y="5484"/>
                  <a:pt x="1596" y="5616"/>
                  <a:pt x="1362" y="5849"/>
                </a:cubicBezTo>
                <a:cubicBezTo>
                  <a:pt x="1127" y="6084"/>
                  <a:pt x="997" y="6403"/>
                  <a:pt x="1001" y="6734"/>
                </a:cubicBezTo>
                <a:cubicBezTo>
                  <a:pt x="997" y="7066"/>
                  <a:pt x="1129" y="7386"/>
                  <a:pt x="1362" y="7619"/>
                </a:cubicBezTo>
                <a:cubicBezTo>
                  <a:pt x="1597" y="7854"/>
                  <a:pt x="1916" y="7984"/>
                  <a:pt x="2247" y="7980"/>
                </a:cubicBezTo>
                <a:lnTo>
                  <a:pt x="7066" y="7980"/>
                </a:lnTo>
                <a:cubicBezTo>
                  <a:pt x="7264" y="7389"/>
                  <a:pt x="7811" y="6983"/>
                  <a:pt x="8482" y="6983"/>
                </a:cubicBezTo>
                <a:cubicBezTo>
                  <a:pt x="9330" y="6983"/>
                  <a:pt x="9979" y="7632"/>
                  <a:pt x="9979" y="8479"/>
                </a:cubicBezTo>
                <a:cubicBezTo>
                  <a:pt x="9979" y="9327"/>
                  <a:pt x="9330" y="9976"/>
                  <a:pt x="8482" y="9976"/>
                </a:cubicBezTo>
                <a:cubicBezTo>
                  <a:pt x="7811" y="9976"/>
                  <a:pt x="7264" y="9569"/>
                  <a:pt x="7066" y="8978"/>
                </a:cubicBezTo>
                <a:close/>
                <a:moveTo>
                  <a:pt x="7066" y="8978"/>
                </a:move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3" name="íṣļîde">
            <a:extLst>
              <a:ext uri="{FF2B5EF4-FFF2-40B4-BE49-F238E27FC236}">
                <a16:creationId xmlns:p14="http://schemas.microsoft.com/office/powerpoint/2010/main" xmlns:a16="http://schemas.microsoft.com/office/drawing/2014/main" xmlns:lc="http://schemas.openxmlformats.org/drawingml/2006/lockedCanvas" xmlns="" id="{926A411C-B835-4436-945A-B47F902004EC}"/>
              </a:ext>
            </a:extLst>
          </p:cNvPr>
          <p:cNvSpPr/>
          <p:nvPr/>
        </p:nvSpPr>
        <p:spPr>
          <a:xfrm>
            <a:off x="7334447" y="2445724"/>
            <a:ext cx="271948" cy="346285"/>
          </a:xfrm>
          <a:custGeom>
            <a:avLst/>
            <a:gdLst>
              <a:gd name="T0" fmla="*/ 4271 w 8542"/>
              <a:gd name="T1" fmla="*/ 10878 h 10878"/>
              <a:gd name="T2" fmla="*/ 0 w 8542"/>
              <a:gd name="T3" fmla="*/ 9261 h 10878"/>
              <a:gd name="T4" fmla="*/ 2114 w 8542"/>
              <a:gd name="T5" fmla="*/ 7882 h 10878"/>
              <a:gd name="T6" fmla="*/ 2404 w 8542"/>
              <a:gd name="T7" fmla="*/ 8388 h 10878"/>
              <a:gd name="T8" fmla="*/ 685 w 8542"/>
              <a:gd name="T9" fmla="*/ 9261 h 10878"/>
              <a:gd name="T10" fmla="*/ 4271 w 8542"/>
              <a:gd name="T11" fmla="*/ 10195 h 10878"/>
              <a:gd name="T12" fmla="*/ 7857 w 8542"/>
              <a:gd name="T13" fmla="*/ 9261 h 10878"/>
              <a:gd name="T14" fmla="*/ 6138 w 8542"/>
              <a:gd name="T15" fmla="*/ 8388 h 10878"/>
              <a:gd name="T16" fmla="*/ 6428 w 8542"/>
              <a:gd name="T17" fmla="*/ 7882 h 10878"/>
              <a:gd name="T18" fmla="*/ 8542 w 8542"/>
              <a:gd name="T19" fmla="*/ 9261 h 10878"/>
              <a:gd name="T20" fmla="*/ 4271 w 8542"/>
              <a:gd name="T21" fmla="*/ 10878 h 10878"/>
              <a:gd name="T22" fmla="*/ 7111 w 8542"/>
              <a:gd name="T23" fmla="*/ 5935 h 10878"/>
              <a:gd name="T24" fmla="*/ 4653 w 8542"/>
              <a:gd name="T25" fmla="*/ 8788 h 10878"/>
              <a:gd name="T26" fmla="*/ 4329 w 8542"/>
              <a:gd name="T27" fmla="*/ 8992 h 10878"/>
              <a:gd name="T28" fmla="*/ 4033 w 8542"/>
              <a:gd name="T29" fmla="*/ 8788 h 10878"/>
              <a:gd name="T30" fmla="*/ 1328 w 8542"/>
              <a:gd name="T31" fmla="*/ 5817 h 10878"/>
              <a:gd name="T32" fmla="*/ 1172 w 8542"/>
              <a:gd name="T33" fmla="*/ 5591 h 10878"/>
              <a:gd name="T34" fmla="*/ 589 w 8542"/>
              <a:gd name="T35" fmla="*/ 3675 h 10878"/>
              <a:gd name="T36" fmla="*/ 4271 w 8542"/>
              <a:gd name="T37" fmla="*/ 0 h 10878"/>
              <a:gd name="T38" fmla="*/ 7953 w 8542"/>
              <a:gd name="T39" fmla="*/ 3675 h 10878"/>
              <a:gd name="T40" fmla="*/ 7364 w 8542"/>
              <a:gd name="T41" fmla="*/ 5662 h 10878"/>
              <a:gd name="T42" fmla="*/ 7111 w 8542"/>
              <a:gd name="T43" fmla="*/ 5935 h 10878"/>
              <a:gd name="T44" fmla="*/ 4271 w 8542"/>
              <a:gd name="T45" fmla="*/ 682 h 10878"/>
              <a:gd name="T46" fmla="*/ 1255 w 8542"/>
              <a:gd name="T47" fmla="*/ 3693 h 10878"/>
              <a:gd name="T48" fmla="*/ 1710 w 8542"/>
              <a:gd name="T49" fmla="*/ 5135 h 10878"/>
              <a:gd name="T50" fmla="*/ 2085 w 8542"/>
              <a:gd name="T51" fmla="*/ 5614 h 10878"/>
              <a:gd name="T52" fmla="*/ 4355 w 8542"/>
              <a:gd name="T53" fmla="*/ 8139 h 10878"/>
              <a:gd name="T54" fmla="*/ 6423 w 8542"/>
              <a:gd name="T55" fmla="*/ 5684 h 10878"/>
              <a:gd name="T56" fmla="*/ 6663 w 8542"/>
              <a:gd name="T57" fmla="*/ 5366 h 10878"/>
              <a:gd name="T58" fmla="*/ 7287 w 8542"/>
              <a:gd name="T59" fmla="*/ 3693 h 10878"/>
              <a:gd name="T60" fmla="*/ 4271 w 8542"/>
              <a:gd name="T61" fmla="*/ 682 h 10878"/>
              <a:gd name="T62" fmla="*/ 4271 w 8542"/>
              <a:gd name="T63" fmla="*/ 5093 h 10878"/>
              <a:gd name="T64" fmla="*/ 2850 w 8542"/>
              <a:gd name="T65" fmla="*/ 3675 h 10878"/>
              <a:gd name="T66" fmla="*/ 4271 w 8542"/>
              <a:gd name="T67" fmla="*/ 2257 h 10878"/>
              <a:gd name="T68" fmla="*/ 5692 w 8542"/>
              <a:gd name="T69" fmla="*/ 3675 h 10878"/>
              <a:gd name="T70" fmla="*/ 4271 w 8542"/>
              <a:gd name="T71" fmla="*/ 5093 h 10878"/>
              <a:gd name="T72" fmla="*/ 4271 w 8542"/>
              <a:gd name="T73" fmla="*/ 2940 h 10878"/>
              <a:gd name="T74" fmla="*/ 3535 w 8542"/>
              <a:gd name="T75" fmla="*/ 3675 h 10878"/>
              <a:gd name="T76" fmla="*/ 4271 w 8542"/>
              <a:gd name="T77" fmla="*/ 4410 h 10878"/>
              <a:gd name="T78" fmla="*/ 5007 w 8542"/>
              <a:gd name="T79" fmla="*/ 3675 h 10878"/>
              <a:gd name="T80" fmla="*/ 4271 w 8542"/>
              <a:gd name="T81" fmla="*/ 2940 h 10878"/>
              <a:gd name="T82" fmla="*/ 4271 w 8542"/>
              <a:gd name="T83" fmla="*/ 2940 h 10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42" h="10878">
                <a:moveTo>
                  <a:pt x="4271" y="10878"/>
                </a:moveTo>
                <a:cubicBezTo>
                  <a:pt x="1530" y="10878"/>
                  <a:pt x="0" y="10274"/>
                  <a:pt x="0" y="9261"/>
                </a:cubicBezTo>
                <a:cubicBezTo>
                  <a:pt x="0" y="8677"/>
                  <a:pt x="887" y="8166"/>
                  <a:pt x="2114" y="7882"/>
                </a:cubicBezTo>
                <a:lnTo>
                  <a:pt x="2404" y="8388"/>
                </a:lnTo>
                <a:cubicBezTo>
                  <a:pt x="1359" y="8570"/>
                  <a:pt x="685" y="8893"/>
                  <a:pt x="685" y="9261"/>
                </a:cubicBezTo>
                <a:cubicBezTo>
                  <a:pt x="685" y="9829"/>
                  <a:pt x="2415" y="10195"/>
                  <a:pt x="4271" y="10195"/>
                </a:cubicBezTo>
                <a:cubicBezTo>
                  <a:pt x="6128" y="10195"/>
                  <a:pt x="7857" y="9829"/>
                  <a:pt x="7857" y="9261"/>
                </a:cubicBezTo>
                <a:cubicBezTo>
                  <a:pt x="7857" y="8893"/>
                  <a:pt x="7184" y="8570"/>
                  <a:pt x="6138" y="8388"/>
                </a:cubicBezTo>
                <a:lnTo>
                  <a:pt x="6428" y="7882"/>
                </a:lnTo>
                <a:cubicBezTo>
                  <a:pt x="7655" y="8166"/>
                  <a:pt x="8542" y="8677"/>
                  <a:pt x="8542" y="9261"/>
                </a:cubicBezTo>
                <a:cubicBezTo>
                  <a:pt x="8542" y="10250"/>
                  <a:pt x="6925" y="10878"/>
                  <a:pt x="4271" y="10878"/>
                </a:cubicBezTo>
                <a:close/>
                <a:moveTo>
                  <a:pt x="7111" y="5935"/>
                </a:moveTo>
                <a:cubicBezTo>
                  <a:pt x="7012" y="6044"/>
                  <a:pt x="4653" y="8788"/>
                  <a:pt x="4653" y="8788"/>
                </a:cubicBezTo>
                <a:cubicBezTo>
                  <a:pt x="4554" y="8908"/>
                  <a:pt x="4446" y="8992"/>
                  <a:pt x="4329" y="8992"/>
                </a:cubicBezTo>
                <a:cubicBezTo>
                  <a:pt x="4211" y="8992"/>
                  <a:pt x="4123" y="8898"/>
                  <a:pt x="4033" y="8788"/>
                </a:cubicBezTo>
                <a:cubicBezTo>
                  <a:pt x="4033" y="8788"/>
                  <a:pt x="1373" y="5880"/>
                  <a:pt x="1328" y="5817"/>
                </a:cubicBezTo>
                <a:cubicBezTo>
                  <a:pt x="1283" y="5754"/>
                  <a:pt x="1222" y="5674"/>
                  <a:pt x="1172" y="5591"/>
                </a:cubicBezTo>
                <a:cubicBezTo>
                  <a:pt x="822" y="5029"/>
                  <a:pt x="589" y="4386"/>
                  <a:pt x="589" y="3675"/>
                </a:cubicBezTo>
                <a:cubicBezTo>
                  <a:pt x="589" y="1645"/>
                  <a:pt x="2238" y="0"/>
                  <a:pt x="4271" y="0"/>
                </a:cubicBezTo>
                <a:cubicBezTo>
                  <a:pt x="6304" y="0"/>
                  <a:pt x="7953" y="1645"/>
                  <a:pt x="7953" y="3675"/>
                </a:cubicBezTo>
                <a:cubicBezTo>
                  <a:pt x="7953" y="4408"/>
                  <a:pt x="7735" y="5089"/>
                  <a:pt x="7364" y="5662"/>
                </a:cubicBezTo>
                <a:cubicBezTo>
                  <a:pt x="7262" y="5795"/>
                  <a:pt x="7166" y="5881"/>
                  <a:pt x="7111" y="5935"/>
                </a:cubicBezTo>
                <a:close/>
                <a:moveTo>
                  <a:pt x="4271" y="682"/>
                </a:moveTo>
                <a:cubicBezTo>
                  <a:pt x="2605" y="682"/>
                  <a:pt x="1255" y="2030"/>
                  <a:pt x="1255" y="3693"/>
                </a:cubicBezTo>
                <a:cubicBezTo>
                  <a:pt x="1255" y="4242"/>
                  <a:pt x="1435" y="4735"/>
                  <a:pt x="1710" y="5135"/>
                </a:cubicBezTo>
                <a:cubicBezTo>
                  <a:pt x="1801" y="5279"/>
                  <a:pt x="2085" y="5614"/>
                  <a:pt x="2085" y="5614"/>
                </a:cubicBezTo>
                <a:lnTo>
                  <a:pt x="4355" y="8139"/>
                </a:lnTo>
                <a:lnTo>
                  <a:pt x="6423" y="5684"/>
                </a:lnTo>
                <a:cubicBezTo>
                  <a:pt x="6423" y="5684"/>
                  <a:pt x="6532" y="5555"/>
                  <a:pt x="6663" y="5366"/>
                </a:cubicBezTo>
                <a:cubicBezTo>
                  <a:pt x="6996" y="4884"/>
                  <a:pt x="7287" y="4356"/>
                  <a:pt x="7287" y="3693"/>
                </a:cubicBezTo>
                <a:cubicBezTo>
                  <a:pt x="7287" y="2030"/>
                  <a:pt x="5937" y="682"/>
                  <a:pt x="4271" y="682"/>
                </a:cubicBezTo>
                <a:close/>
                <a:moveTo>
                  <a:pt x="4271" y="5093"/>
                </a:moveTo>
                <a:cubicBezTo>
                  <a:pt x="3486" y="5093"/>
                  <a:pt x="2850" y="4458"/>
                  <a:pt x="2850" y="3675"/>
                </a:cubicBezTo>
                <a:cubicBezTo>
                  <a:pt x="2850" y="2892"/>
                  <a:pt x="3486" y="2257"/>
                  <a:pt x="4271" y="2257"/>
                </a:cubicBezTo>
                <a:cubicBezTo>
                  <a:pt x="5056" y="2257"/>
                  <a:pt x="5692" y="2892"/>
                  <a:pt x="5692" y="3675"/>
                </a:cubicBezTo>
                <a:cubicBezTo>
                  <a:pt x="5692" y="4458"/>
                  <a:pt x="5056" y="5093"/>
                  <a:pt x="4271" y="5093"/>
                </a:cubicBezTo>
                <a:close/>
                <a:moveTo>
                  <a:pt x="4271" y="2940"/>
                </a:moveTo>
                <a:cubicBezTo>
                  <a:pt x="3864" y="2940"/>
                  <a:pt x="3535" y="3269"/>
                  <a:pt x="3535" y="3675"/>
                </a:cubicBezTo>
                <a:cubicBezTo>
                  <a:pt x="3535" y="4081"/>
                  <a:pt x="3864" y="4410"/>
                  <a:pt x="4271" y="4410"/>
                </a:cubicBezTo>
                <a:cubicBezTo>
                  <a:pt x="4678" y="4410"/>
                  <a:pt x="5007" y="4081"/>
                  <a:pt x="5007" y="3675"/>
                </a:cubicBezTo>
                <a:cubicBezTo>
                  <a:pt x="5007" y="3269"/>
                  <a:pt x="4678" y="2940"/>
                  <a:pt x="4271" y="2940"/>
                </a:cubicBezTo>
                <a:close/>
                <a:moveTo>
                  <a:pt x="4271" y="2940"/>
                </a:move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4" name="íṣļîde">
            <a:extLst>
              <a:ext uri="{FF2B5EF4-FFF2-40B4-BE49-F238E27FC236}">
                <a16:creationId xmlns:p14="http://schemas.microsoft.com/office/powerpoint/2010/main" xmlns:a16="http://schemas.microsoft.com/office/drawing/2014/main" xmlns:lc="http://schemas.openxmlformats.org/drawingml/2006/lockedCanvas" xmlns="" id="{926A411C-B835-4436-945A-B47F902004EC}"/>
              </a:ext>
            </a:extLst>
          </p:cNvPr>
          <p:cNvSpPr/>
          <p:nvPr/>
        </p:nvSpPr>
        <p:spPr>
          <a:xfrm>
            <a:off x="4612233" y="2469958"/>
            <a:ext cx="251579" cy="282829"/>
          </a:xfrm>
          <a:custGeom>
            <a:avLst/>
            <a:gdLst>
              <a:gd name="connsiteX0" fmla="*/ 220223 w 440846"/>
              <a:gd name="connsiteY0" fmla="*/ 268238 h 495605"/>
              <a:gd name="connsiteX1" fmla="*/ 239268 w 440846"/>
              <a:gd name="connsiteY1" fmla="*/ 287286 h 495605"/>
              <a:gd name="connsiteX2" fmla="*/ 253742 w 440846"/>
              <a:gd name="connsiteY2" fmla="*/ 342907 h 495605"/>
              <a:gd name="connsiteX3" fmla="*/ 296783 w 440846"/>
              <a:gd name="connsiteY3" fmla="*/ 386718 h 495605"/>
              <a:gd name="connsiteX4" fmla="*/ 354299 w 440846"/>
              <a:gd name="connsiteY4" fmla="*/ 401957 h 495605"/>
              <a:gd name="connsiteX5" fmla="*/ 368773 w 440846"/>
              <a:gd name="connsiteY5" fmla="*/ 401195 h 495605"/>
              <a:gd name="connsiteX6" fmla="*/ 389722 w 440846"/>
              <a:gd name="connsiteY6" fmla="*/ 417576 h 495605"/>
              <a:gd name="connsiteX7" fmla="*/ 373344 w 440846"/>
              <a:gd name="connsiteY7" fmla="*/ 438910 h 495605"/>
              <a:gd name="connsiteX8" fmla="*/ 354299 w 440846"/>
              <a:gd name="connsiteY8" fmla="*/ 440053 h 495605"/>
              <a:gd name="connsiteX9" fmla="*/ 277738 w 440846"/>
              <a:gd name="connsiteY9" fmla="*/ 419481 h 495605"/>
              <a:gd name="connsiteX10" fmla="*/ 220223 w 440846"/>
              <a:gd name="connsiteY10" fmla="*/ 361193 h 495605"/>
              <a:gd name="connsiteX11" fmla="*/ 201178 w 440846"/>
              <a:gd name="connsiteY11" fmla="*/ 287286 h 495605"/>
              <a:gd name="connsiteX12" fmla="*/ 220223 w 440846"/>
              <a:gd name="connsiteY12" fmla="*/ 268238 h 495605"/>
              <a:gd name="connsiteX13" fmla="*/ 220596 w 440846"/>
              <a:gd name="connsiteY13" fmla="*/ 133709 h 495605"/>
              <a:gd name="connsiteX14" fmla="*/ 297170 w 440846"/>
              <a:gd name="connsiteY14" fmla="*/ 154279 h 495605"/>
              <a:gd name="connsiteX15" fmla="*/ 354695 w 440846"/>
              <a:gd name="connsiteY15" fmla="*/ 212943 h 495605"/>
              <a:gd name="connsiteX16" fmla="*/ 373743 w 440846"/>
              <a:gd name="connsiteY16" fmla="*/ 286845 h 495605"/>
              <a:gd name="connsiteX17" fmla="*/ 354695 w 440846"/>
              <a:gd name="connsiteY17" fmla="*/ 305892 h 495605"/>
              <a:gd name="connsiteX18" fmla="*/ 335647 w 440846"/>
              <a:gd name="connsiteY18" fmla="*/ 286845 h 495605"/>
              <a:gd name="connsiteX19" fmla="*/ 321170 w 440846"/>
              <a:gd name="connsiteY19" fmla="*/ 231228 h 495605"/>
              <a:gd name="connsiteX20" fmla="*/ 278121 w 440846"/>
              <a:gd name="connsiteY20" fmla="*/ 187421 h 495605"/>
              <a:gd name="connsiteX21" fmla="*/ 220596 w 440846"/>
              <a:gd name="connsiteY21" fmla="*/ 172183 h 495605"/>
              <a:gd name="connsiteX22" fmla="*/ 206119 w 440846"/>
              <a:gd name="connsiteY22" fmla="*/ 172945 h 495605"/>
              <a:gd name="connsiteX23" fmla="*/ 105545 w 440846"/>
              <a:gd name="connsiteY23" fmla="*/ 286845 h 495605"/>
              <a:gd name="connsiteX24" fmla="*/ 140594 w 440846"/>
              <a:gd name="connsiteY24" fmla="*/ 414078 h 495605"/>
              <a:gd name="connsiteX25" fmla="*/ 134118 w 440846"/>
              <a:gd name="connsiteY25" fmla="*/ 440362 h 495605"/>
              <a:gd name="connsiteX26" fmla="*/ 124213 w 440846"/>
              <a:gd name="connsiteY26" fmla="*/ 443029 h 495605"/>
              <a:gd name="connsiteX27" fmla="*/ 107831 w 440846"/>
              <a:gd name="connsiteY27" fmla="*/ 433887 h 495605"/>
              <a:gd name="connsiteX28" fmla="*/ 67449 w 440846"/>
              <a:gd name="connsiteY28" fmla="*/ 286845 h 495605"/>
              <a:gd name="connsiteX29" fmla="*/ 201548 w 440846"/>
              <a:gd name="connsiteY29" fmla="*/ 134851 h 495605"/>
              <a:gd name="connsiteX30" fmla="*/ 220596 w 440846"/>
              <a:gd name="connsiteY30" fmla="*/ 133709 h 495605"/>
              <a:gd name="connsiteX31" fmla="*/ 220232 w 440846"/>
              <a:gd name="connsiteY31" fmla="*/ 66663 h 495605"/>
              <a:gd name="connsiteX32" fmla="*/ 293770 w 440846"/>
              <a:gd name="connsiteY32" fmla="*/ 79234 h 495605"/>
              <a:gd name="connsiteX33" fmla="*/ 385597 w 440846"/>
              <a:gd name="connsiteY33" fmla="*/ 141328 h 495605"/>
              <a:gd name="connsiteX34" fmla="*/ 440846 w 440846"/>
              <a:gd name="connsiteY34" fmla="*/ 287229 h 495605"/>
              <a:gd name="connsiteX35" fmla="*/ 354734 w 440846"/>
              <a:gd name="connsiteY35" fmla="*/ 373322 h 495605"/>
              <a:gd name="connsiteX36" fmla="*/ 333397 w 440846"/>
              <a:gd name="connsiteY36" fmla="*/ 370656 h 495605"/>
              <a:gd name="connsiteX37" fmla="*/ 268623 w 440846"/>
              <a:gd name="connsiteY37" fmla="*/ 287229 h 495605"/>
              <a:gd name="connsiteX38" fmla="*/ 232806 w 440846"/>
              <a:gd name="connsiteY38" fmla="*/ 240754 h 495605"/>
              <a:gd name="connsiteX39" fmla="*/ 220995 w 440846"/>
              <a:gd name="connsiteY39" fmla="*/ 239230 h 495605"/>
              <a:gd name="connsiteX40" fmla="*/ 172985 w 440846"/>
              <a:gd name="connsiteY40" fmla="*/ 287229 h 495605"/>
              <a:gd name="connsiteX41" fmla="*/ 218708 w 440846"/>
              <a:gd name="connsiteY41" fmla="*/ 407607 h 495605"/>
              <a:gd name="connsiteX42" fmla="*/ 294532 w 440846"/>
              <a:gd name="connsiteY42" fmla="*/ 458653 h 495605"/>
              <a:gd name="connsiteX43" fmla="*/ 305963 w 440846"/>
              <a:gd name="connsiteY43" fmla="*/ 483034 h 495605"/>
              <a:gd name="connsiteX44" fmla="*/ 288055 w 440846"/>
              <a:gd name="connsiteY44" fmla="*/ 495605 h 495605"/>
              <a:gd name="connsiteX45" fmla="*/ 281578 w 440846"/>
              <a:gd name="connsiteY45" fmla="*/ 494462 h 495605"/>
              <a:gd name="connsiteX46" fmla="*/ 189750 w 440846"/>
              <a:gd name="connsiteY46" fmla="*/ 432368 h 495605"/>
              <a:gd name="connsiteX47" fmla="*/ 134502 w 440846"/>
              <a:gd name="connsiteY47" fmla="*/ 286848 h 495605"/>
              <a:gd name="connsiteX48" fmla="*/ 220614 w 440846"/>
              <a:gd name="connsiteY48" fmla="*/ 200755 h 495605"/>
              <a:gd name="connsiteX49" fmla="*/ 241951 w 440846"/>
              <a:gd name="connsiteY49" fmla="*/ 203422 h 495605"/>
              <a:gd name="connsiteX50" fmla="*/ 306725 w 440846"/>
              <a:gd name="connsiteY50" fmla="*/ 286848 h 495605"/>
              <a:gd name="connsiteX51" fmla="*/ 342542 w 440846"/>
              <a:gd name="connsiteY51" fmla="*/ 333323 h 495605"/>
              <a:gd name="connsiteX52" fmla="*/ 354353 w 440846"/>
              <a:gd name="connsiteY52" fmla="*/ 334847 h 495605"/>
              <a:gd name="connsiteX53" fmla="*/ 402362 w 440846"/>
              <a:gd name="connsiteY53" fmla="*/ 286848 h 495605"/>
              <a:gd name="connsiteX54" fmla="*/ 356639 w 440846"/>
              <a:gd name="connsiteY54" fmla="*/ 166470 h 495605"/>
              <a:gd name="connsiteX55" fmla="*/ 280815 w 440846"/>
              <a:gd name="connsiteY55" fmla="*/ 115043 h 495605"/>
              <a:gd name="connsiteX56" fmla="*/ 220232 w 440846"/>
              <a:gd name="connsiteY56" fmla="*/ 104757 h 495605"/>
              <a:gd name="connsiteX57" fmla="*/ 174891 w 440846"/>
              <a:gd name="connsiteY57" fmla="*/ 110471 h 495605"/>
              <a:gd name="connsiteX58" fmla="*/ 38103 w 440846"/>
              <a:gd name="connsiteY58" fmla="*/ 286848 h 495605"/>
              <a:gd name="connsiteX59" fmla="*/ 45342 w 440846"/>
              <a:gd name="connsiteY59" fmla="*/ 338275 h 495605"/>
              <a:gd name="connsiteX60" fmla="*/ 32387 w 440846"/>
              <a:gd name="connsiteY60" fmla="*/ 361894 h 495605"/>
              <a:gd name="connsiteX61" fmla="*/ 27053 w 440846"/>
              <a:gd name="connsiteY61" fmla="*/ 362656 h 495605"/>
              <a:gd name="connsiteX62" fmla="*/ 8764 w 440846"/>
              <a:gd name="connsiteY62" fmla="*/ 348942 h 495605"/>
              <a:gd name="connsiteX63" fmla="*/ 0 w 440846"/>
              <a:gd name="connsiteY63" fmla="*/ 286848 h 495605"/>
              <a:gd name="connsiteX64" fmla="*/ 165365 w 440846"/>
              <a:gd name="connsiteY64" fmla="*/ 73520 h 495605"/>
              <a:gd name="connsiteX65" fmla="*/ 220232 w 440846"/>
              <a:gd name="connsiteY65" fmla="*/ 66663 h 495605"/>
              <a:gd name="connsiteX66" fmla="*/ 220215 w 440846"/>
              <a:gd name="connsiteY66" fmla="*/ 0 h 495605"/>
              <a:gd name="connsiteX67" fmla="*/ 291836 w 440846"/>
              <a:gd name="connsiteY67" fmla="*/ 9142 h 495605"/>
              <a:gd name="connsiteX68" fmla="*/ 417173 w 440846"/>
              <a:gd name="connsiteY68" fmla="*/ 78473 h 495605"/>
              <a:gd name="connsiteX69" fmla="*/ 417935 w 440846"/>
              <a:gd name="connsiteY69" fmla="*/ 105519 h 495605"/>
              <a:gd name="connsiteX70" fmla="*/ 404220 w 440846"/>
              <a:gd name="connsiteY70" fmla="*/ 111614 h 495605"/>
              <a:gd name="connsiteX71" fmla="*/ 391267 w 440846"/>
              <a:gd name="connsiteY71" fmla="*/ 106281 h 495605"/>
              <a:gd name="connsiteX72" fmla="*/ 282693 w 440846"/>
              <a:gd name="connsiteY72" fmla="*/ 46093 h 495605"/>
              <a:gd name="connsiteX73" fmla="*/ 220596 w 440846"/>
              <a:gd name="connsiteY73" fmla="*/ 38094 h 495605"/>
              <a:gd name="connsiteX74" fmla="*/ 51068 w 440846"/>
              <a:gd name="connsiteY74" fmla="*/ 104377 h 495605"/>
              <a:gd name="connsiteX75" fmla="*/ 38115 w 440846"/>
              <a:gd name="connsiteY75" fmla="*/ 109329 h 495605"/>
              <a:gd name="connsiteX76" fmla="*/ 24019 w 440846"/>
              <a:gd name="connsiteY76" fmla="*/ 103234 h 495605"/>
              <a:gd name="connsiteX77" fmla="*/ 25162 w 440846"/>
              <a:gd name="connsiteY77" fmla="*/ 76187 h 495605"/>
              <a:gd name="connsiteX78" fmla="*/ 220215 w 440846"/>
              <a:gd name="connsiteY78" fmla="*/ 0 h 4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40846" h="495605">
                <a:moveTo>
                  <a:pt x="220223" y="268238"/>
                </a:moveTo>
                <a:cubicBezTo>
                  <a:pt x="230888" y="268238"/>
                  <a:pt x="239268" y="276619"/>
                  <a:pt x="239268" y="287286"/>
                </a:cubicBezTo>
                <a:cubicBezTo>
                  <a:pt x="239268" y="306715"/>
                  <a:pt x="244219" y="326145"/>
                  <a:pt x="253742" y="342907"/>
                </a:cubicBezTo>
                <a:cubicBezTo>
                  <a:pt x="263645" y="361193"/>
                  <a:pt x="278500" y="376051"/>
                  <a:pt x="296783" y="386718"/>
                </a:cubicBezTo>
                <a:cubicBezTo>
                  <a:pt x="314305" y="396623"/>
                  <a:pt x="334111" y="401957"/>
                  <a:pt x="354299" y="401957"/>
                </a:cubicBezTo>
                <a:cubicBezTo>
                  <a:pt x="359251" y="401957"/>
                  <a:pt x="363821" y="401957"/>
                  <a:pt x="368773" y="401195"/>
                </a:cubicBezTo>
                <a:cubicBezTo>
                  <a:pt x="379057" y="399671"/>
                  <a:pt x="388199" y="406909"/>
                  <a:pt x="389722" y="417576"/>
                </a:cubicBezTo>
                <a:cubicBezTo>
                  <a:pt x="391246" y="428243"/>
                  <a:pt x="383628" y="437767"/>
                  <a:pt x="373344" y="438910"/>
                </a:cubicBezTo>
                <a:cubicBezTo>
                  <a:pt x="366869" y="439672"/>
                  <a:pt x="360393" y="440053"/>
                  <a:pt x="354299" y="440053"/>
                </a:cubicBezTo>
                <a:cubicBezTo>
                  <a:pt x="327255" y="440053"/>
                  <a:pt x="300973" y="432815"/>
                  <a:pt x="277738" y="419481"/>
                </a:cubicBezTo>
                <a:cubicBezTo>
                  <a:pt x="253361" y="405766"/>
                  <a:pt x="233554" y="385575"/>
                  <a:pt x="220223" y="361193"/>
                </a:cubicBezTo>
                <a:cubicBezTo>
                  <a:pt x="207653" y="338716"/>
                  <a:pt x="201178" y="313192"/>
                  <a:pt x="201178" y="287286"/>
                </a:cubicBezTo>
                <a:cubicBezTo>
                  <a:pt x="201178" y="276619"/>
                  <a:pt x="209558" y="268238"/>
                  <a:pt x="220223" y="268238"/>
                </a:cubicBezTo>
                <a:close/>
                <a:moveTo>
                  <a:pt x="220596" y="133709"/>
                </a:moveTo>
                <a:cubicBezTo>
                  <a:pt x="247644" y="133709"/>
                  <a:pt x="273931" y="140946"/>
                  <a:pt x="297170" y="154279"/>
                </a:cubicBezTo>
                <a:cubicBezTo>
                  <a:pt x="321551" y="168374"/>
                  <a:pt x="341361" y="188563"/>
                  <a:pt x="354695" y="212943"/>
                </a:cubicBezTo>
                <a:cubicBezTo>
                  <a:pt x="367267" y="235419"/>
                  <a:pt x="373743" y="260941"/>
                  <a:pt x="373743" y="286845"/>
                </a:cubicBezTo>
                <a:cubicBezTo>
                  <a:pt x="373743" y="297511"/>
                  <a:pt x="365362" y="305892"/>
                  <a:pt x="354695" y="305892"/>
                </a:cubicBezTo>
                <a:cubicBezTo>
                  <a:pt x="344028" y="305892"/>
                  <a:pt x="335647" y="297511"/>
                  <a:pt x="335647" y="286845"/>
                </a:cubicBezTo>
                <a:cubicBezTo>
                  <a:pt x="335647" y="267417"/>
                  <a:pt x="330694" y="247990"/>
                  <a:pt x="321170" y="231228"/>
                </a:cubicBezTo>
                <a:cubicBezTo>
                  <a:pt x="311265" y="212943"/>
                  <a:pt x="296408" y="198087"/>
                  <a:pt x="278121" y="187421"/>
                </a:cubicBezTo>
                <a:cubicBezTo>
                  <a:pt x="260597" y="177516"/>
                  <a:pt x="240787" y="172183"/>
                  <a:pt x="220596" y="172183"/>
                </a:cubicBezTo>
                <a:cubicBezTo>
                  <a:pt x="215644" y="172183"/>
                  <a:pt x="211072" y="172183"/>
                  <a:pt x="206119" y="172945"/>
                </a:cubicBezTo>
                <a:cubicBezTo>
                  <a:pt x="148975" y="179802"/>
                  <a:pt x="105545" y="228943"/>
                  <a:pt x="105545" y="286845"/>
                </a:cubicBezTo>
                <a:cubicBezTo>
                  <a:pt x="105545" y="331796"/>
                  <a:pt x="117736" y="375984"/>
                  <a:pt x="140594" y="414078"/>
                </a:cubicBezTo>
                <a:cubicBezTo>
                  <a:pt x="145927" y="423220"/>
                  <a:pt x="143261" y="435029"/>
                  <a:pt x="134118" y="440362"/>
                </a:cubicBezTo>
                <a:cubicBezTo>
                  <a:pt x="131070" y="442267"/>
                  <a:pt x="127641" y="443029"/>
                  <a:pt x="124213" y="443029"/>
                </a:cubicBezTo>
                <a:cubicBezTo>
                  <a:pt x="117736" y="443029"/>
                  <a:pt x="111260" y="439981"/>
                  <a:pt x="107831" y="433887"/>
                </a:cubicBezTo>
                <a:cubicBezTo>
                  <a:pt x="81545" y="389317"/>
                  <a:pt x="67449" y="338652"/>
                  <a:pt x="67449" y="286845"/>
                </a:cubicBezTo>
                <a:cubicBezTo>
                  <a:pt x="67449" y="209515"/>
                  <a:pt x="124974" y="144375"/>
                  <a:pt x="201548" y="134851"/>
                </a:cubicBezTo>
                <a:cubicBezTo>
                  <a:pt x="208024" y="134090"/>
                  <a:pt x="214501" y="133709"/>
                  <a:pt x="220596" y="133709"/>
                </a:cubicBezTo>
                <a:close/>
                <a:moveTo>
                  <a:pt x="220232" y="66663"/>
                </a:moveTo>
                <a:cubicBezTo>
                  <a:pt x="245380" y="66663"/>
                  <a:pt x="270147" y="70853"/>
                  <a:pt x="293770" y="79234"/>
                </a:cubicBezTo>
                <a:cubicBezTo>
                  <a:pt x="329206" y="91805"/>
                  <a:pt x="360831" y="113138"/>
                  <a:pt x="385597" y="141328"/>
                </a:cubicBezTo>
                <a:cubicBezTo>
                  <a:pt x="421033" y="181708"/>
                  <a:pt x="440465" y="233516"/>
                  <a:pt x="440846" y="287229"/>
                </a:cubicBezTo>
                <a:cubicBezTo>
                  <a:pt x="440846" y="334847"/>
                  <a:pt x="402362" y="373322"/>
                  <a:pt x="354734" y="373322"/>
                </a:cubicBezTo>
                <a:cubicBezTo>
                  <a:pt x="347876" y="373322"/>
                  <a:pt x="340636" y="372560"/>
                  <a:pt x="333397" y="370656"/>
                </a:cubicBezTo>
                <a:cubicBezTo>
                  <a:pt x="295294" y="360751"/>
                  <a:pt x="268623" y="326466"/>
                  <a:pt x="268623" y="287229"/>
                </a:cubicBezTo>
                <a:cubicBezTo>
                  <a:pt x="268623" y="265134"/>
                  <a:pt x="254144" y="246087"/>
                  <a:pt x="232806" y="240754"/>
                </a:cubicBezTo>
                <a:cubicBezTo>
                  <a:pt x="228996" y="239611"/>
                  <a:pt x="224805" y="239230"/>
                  <a:pt x="220995" y="239230"/>
                </a:cubicBezTo>
                <a:cubicBezTo>
                  <a:pt x="194323" y="239230"/>
                  <a:pt x="172985" y="260944"/>
                  <a:pt x="172985" y="287229"/>
                </a:cubicBezTo>
                <a:cubicBezTo>
                  <a:pt x="172985" y="331419"/>
                  <a:pt x="189369" y="374465"/>
                  <a:pt x="218708" y="407607"/>
                </a:cubicBezTo>
                <a:cubicBezTo>
                  <a:pt x="239284" y="430845"/>
                  <a:pt x="265574" y="448368"/>
                  <a:pt x="294532" y="458653"/>
                </a:cubicBezTo>
                <a:cubicBezTo>
                  <a:pt x="304439" y="462082"/>
                  <a:pt x="309392" y="473129"/>
                  <a:pt x="305963" y="483034"/>
                </a:cubicBezTo>
                <a:cubicBezTo>
                  <a:pt x="303296" y="490653"/>
                  <a:pt x="296056" y="495605"/>
                  <a:pt x="288055" y="495605"/>
                </a:cubicBezTo>
                <a:cubicBezTo>
                  <a:pt x="285769" y="495605"/>
                  <a:pt x="283864" y="495224"/>
                  <a:pt x="281578" y="494462"/>
                </a:cubicBezTo>
                <a:cubicBezTo>
                  <a:pt x="246142" y="481891"/>
                  <a:pt x="214517" y="460558"/>
                  <a:pt x="189750" y="432368"/>
                </a:cubicBezTo>
                <a:cubicBezTo>
                  <a:pt x="153934" y="391988"/>
                  <a:pt x="134502" y="340561"/>
                  <a:pt x="134502" y="286848"/>
                </a:cubicBezTo>
                <a:cubicBezTo>
                  <a:pt x="134502" y="239230"/>
                  <a:pt x="172985" y="200755"/>
                  <a:pt x="220614" y="200755"/>
                </a:cubicBezTo>
                <a:cubicBezTo>
                  <a:pt x="227472" y="200755"/>
                  <a:pt x="234711" y="201517"/>
                  <a:pt x="241951" y="203422"/>
                </a:cubicBezTo>
                <a:cubicBezTo>
                  <a:pt x="280053" y="213326"/>
                  <a:pt x="306725" y="247611"/>
                  <a:pt x="306725" y="286848"/>
                </a:cubicBezTo>
                <a:cubicBezTo>
                  <a:pt x="306725" y="308943"/>
                  <a:pt x="321204" y="327990"/>
                  <a:pt x="342542" y="333323"/>
                </a:cubicBezTo>
                <a:cubicBezTo>
                  <a:pt x="346352" y="334466"/>
                  <a:pt x="350543" y="334847"/>
                  <a:pt x="354353" y="334847"/>
                </a:cubicBezTo>
                <a:cubicBezTo>
                  <a:pt x="381025" y="334847"/>
                  <a:pt x="402362" y="313133"/>
                  <a:pt x="402362" y="286848"/>
                </a:cubicBezTo>
                <a:cubicBezTo>
                  <a:pt x="402362" y="242659"/>
                  <a:pt x="385978" y="199612"/>
                  <a:pt x="356639" y="166470"/>
                </a:cubicBezTo>
                <a:cubicBezTo>
                  <a:pt x="336064" y="142852"/>
                  <a:pt x="309773" y="125328"/>
                  <a:pt x="280815" y="115043"/>
                </a:cubicBezTo>
                <a:cubicBezTo>
                  <a:pt x="261383" y="108186"/>
                  <a:pt x="240808" y="104757"/>
                  <a:pt x="220232" y="104757"/>
                </a:cubicBezTo>
                <a:cubicBezTo>
                  <a:pt x="204991" y="104757"/>
                  <a:pt x="189750" y="106662"/>
                  <a:pt x="174891" y="110471"/>
                </a:cubicBezTo>
                <a:cubicBezTo>
                  <a:pt x="94494" y="131042"/>
                  <a:pt x="38103" y="203803"/>
                  <a:pt x="38103" y="286848"/>
                </a:cubicBezTo>
                <a:cubicBezTo>
                  <a:pt x="38103" y="304372"/>
                  <a:pt x="40389" y="321514"/>
                  <a:pt x="45342" y="338275"/>
                </a:cubicBezTo>
                <a:cubicBezTo>
                  <a:pt x="48390" y="348180"/>
                  <a:pt x="42294" y="358846"/>
                  <a:pt x="32387" y="361894"/>
                </a:cubicBezTo>
                <a:cubicBezTo>
                  <a:pt x="30482" y="362275"/>
                  <a:pt x="28958" y="362656"/>
                  <a:pt x="27053" y="362656"/>
                </a:cubicBezTo>
                <a:cubicBezTo>
                  <a:pt x="18670" y="362656"/>
                  <a:pt x="11050" y="357323"/>
                  <a:pt x="8764" y="348942"/>
                </a:cubicBezTo>
                <a:cubicBezTo>
                  <a:pt x="3048" y="328752"/>
                  <a:pt x="0" y="307800"/>
                  <a:pt x="0" y="286848"/>
                </a:cubicBezTo>
                <a:cubicBezTo>
                  <a:pt x="0" y="186279"/>
                  <a:pt x="68203" y="98281"/>
                  <a:pt x="165365" y="73520"/>
                </a:cubicBezTo>
                <a:cubicBezTo>
                  <a:pt x="183273" y="68949"/>
                  <a:pt x="201562" y="66663"/>
                  <a:pt x="220232" y="66663"/>
                </a:cubicBezTo>
                <a:close/>
                <a:moveTo>
                  <a:pt x="220215" y="0"/>
                </a:moveTo>
                <a:cubicBezTo>
                  <a:pt x="244216" y="0"/>
                  <a:pt x="268597" y="3047"/>
                  <a:pt x="291836" y="9142"/>
                </a:cubicBezTo>
                <a:cubicBezTo>
                  <a:pt x="338313" y="20951"/>
                  <a:pt x="381743" y="44950"/>
                  <a:pt x="417173" y="78473"/>
                </a:cubicBezTo>
                <a:cubicBezTo>
                  <a:pt x="424792" y="85711"/>
                  <a:pt x="425173" y="97901"/>
                  <a:pt x="417935" y="105519"/>
                </a:cubicBezTo>
                <a:cubicBezTo>
                  <a:pt x="414506" y="109710"/>
                  <a:pt x="409173" y="111614"/>
                  <a:pt x="404220" y="111614"/>
                </a:cubicBezTo>
                <a:cubicBezTo>
                  <a:pt x="399649" y="111614"/>
                  <a:pt x="395077" y="109710"/>
                  <a:pt x="391267" y="106281"/>
                </a:cubicBezTo>
                <a:cubicBezTo>
                  <a:pt x="360790" y="77330"/>
                  <a:pt x="323075" y="56379"/>
                  <a:pt x="282693" y="46093"/>
                </a:cubicBezTo>
                <a:cubicBezTo>
                  <a:pt x="262502" y="40760"/>
                  <a:pt x="241549" y="38094"/>
                  <a:pt x="220596" y="38094"/>
                </a:cubicBezTo>
                <a:cubicBezTo>
                  <a:pt x="157356" y="38094"/>
                  <a:pt x="97545" y="61712"/>
                  <a:pt x="51068" y="104377"/>
                </a:cubicBezTo>
                <a:cubicBezTo>
                  <a:pt x="47258" y="107805"/>
                  <a:pt x="42686" y="109329"/>
                  <a:pt x="38115" y="109329"/>
                </a:cubicBezTo>
                <a:cubicBezTo>
                  <a:pt x="33162" y="109329"/>
                  <a:pt x="28210" y="107424"/>
                  <a:pt x="24019" y="103234"/>
                </a:cubicBezTo>
                <a:cubicBezTo>
                  <a:pt x="17162" y="95234"/>
                  <a:pt x="17543" y="83425"/>
                  <a:pt x="25162" y="76187"/>
                </a:cubicBezTo>
                <a:cubicBezTo>
                  <a:pt x="78497" y="27046"/>
                  <a:pt x="147832" y="0"/>
                  <a:pt x="220215"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Tree>
    <p:custDataLst>
      <p:tags r:id="rId1"/>
    </p:custDataLst>
    <p:extLst>
      <p:ext uri="{BB962C8B-B14F-4D97-AF65-F5344CB8AC3E}">
        <p14:creationId xmlns:p14="http://schemas.microsoft.com/office/powerpoint/2010/main" val="3875666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7927" y="318692"/>
            <a:ext cx="3509818" cy="535711"/>
          </a:xfrm>
          <a:prstGeom prst="rect">
            <a:avLst/>
          </a:prstGeom>
          <a:noFill/>
        </p:spPr>
        <p:txBody>
          <a:bodyPr wrap="square" rtlCol="0" anchor="ctr" anchorCtr="0">
            <a:noAutofit/>
          </a:bodyPr>
          <a:lstStyle/>
          <a:p>
            <a:r>
              <a:rPr lang="zh-CN" altLang="en-US" sz="2800" b="1" dirty="0" smtClean="0">
                <a:solidFill>
                  <a:schemeClr val="bg1"/>
                </a:solidFill>
              </a:rPr>
              <a:t>应用场景</a:t>
            </a:r>
            <a:endParaRPr lang="zh-CN" altLang="en-US" sz="2800" b="1" dirty="0">
              <a:solidFill>
                <a:schemeClr val="bg1"/>
              </a:solidFill>
            </a:endParaRPr>
          </a:p>
        </p:txBody>
      </p:sp>
      <p:sp>
        <p:nvSpPr>
          <p:cNvPr id="3" name="矩形 2"/>
          <p:cNvSpPr/>
          <p:nvPr/>
        </p:nvSpPr>
        <p:spPr>
          <a:xfrm>
            <a:off x="0" y="318692"/>
            <a:ext cx="138545" cy="5357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2400" dirty="0">
              <a:solidFill>
                <a:schemeClr val="tx1"/>
              </a:solidFill>
            </a:endParaRPr>
          </a:p>
        </p:txBody>
      </p:sp>
      <p:sp>
        <p:nvSpPr>
          <p:cNvPr id="57" name="îŝḷiḋè">
            <a:extLst>
              <a:ext uri="{FF2B5EF4-FFF2-40B4-BE49-F238E27FC236}">
                <a16:creationId xmlns:a16="http://schemas.microsoft.com/office/drawing/2014/main" xmlns:p14="http://schemas.microsoft.com/office/powerpoint/2010/main" xmlns:lc="http://schemas.openxmlformats.org/drawingml/2006/lockedCanvas" xmlns="" id="{27F7A4C7-C67C-4395-9322-83EDF7EFD28C}"/>
              </a:ext>
            </a:extLst>
          </p:cNvPr>
          <p:cNvSpPr txBox="1"/>
          <p:nvPr/>
        </p:nvSpPr>
        <p:spPr>
          <a:xfrm>
            <a:off x="755568" y="9377442"/>
            <a:ext cx="3022105" cy="1153567"/>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lnSpc>
                <a:spcPct val="150000"/>
              </a:lnSpc>
              <a:buNone/>
            </a:pPr>
            <a:endParaRPr lang="zh-CN" altLang="en-US" sz="1200" dirty="0">
              <a:solidFill>
                <a:schemeClr val="bg1"/>
              </a:solidFill>
            </a:endParaRPr>
          </a:p>
        </p:txBody>
      </p:sp>
      <p:sp>
        <p:nvSpPr>
          <p:cNvPr id="59" name="îṡliḋe">
            <a:extLst>
              <a:ext uri="{FF2B5EF4-FFF2-40B4-BE49-F238E27FC236}">
                <a16:creationId xmlns:a16="http://schemas.microsoft.com/office/drawing/2014/main" xmlns:p14="http://schemas.microsoft.com/office/powerpoint/2010/main" xmlns:lc="http://schemas.openxmlformats.org/drawingml/2006/lockedCanvas" xmlns="" id="{3B59B5F4-AA2C-4C0E-A22D-415F37CBA274}"/>
              </a:ext>
            </a:extLst>
          </p:cNvPr>
          <p:cNvSpPr/>
          <p:nvPr/>
        </p:nvSpPr>
        <p:spPr bwMode="auto">
          <a:xfrm>
            <a:off x="838399" y="2920193"/>
            <a:ext cx="3022105" cy="1615966"/>
          </a:xfrm>
          <a:prstGeom prst="rect">
            <a:avLst/>
          </a:prstGeom>
          <a:blipFill dpi="0" rotWithShape="1">
            <a:blip r:embed="rId3">
              <a:alphaModFix amt="31000"/>
            </a:blip>
            <a:srcRect/>
            <a:stretch>
              <a:fillRect t="-12534" b="-12338"/>
            </a:stretch>
          </a:blipFill>
          <a:ln w="38100" cap="flat" cmpd="sng" algn="ctr">
            <a:no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solidFill>
                <a:schemeClr val="bg1"/>
              </a:solidFill>
            </a:endParaRPr>
          </a:p>
        </p:txBody>
      </p:sp>
      <p:sp>
        <p:nvSpPr>
          <p:cNvPr id="60" name="iŝḻïďé">
            <a:extLst>
              <a:ext uri="{FF2B5EF4-FFF2-40B4-BE49-F238E27FC236}">
                <a16:creationId xmlns:a16="http://schemas.microsoft.com/office/drawing/2014/main" xmlns:p14="http://schemas.microsoft.com/office/powerpoint/2010/main" xmlns:lc="http://schemas.openxmlformats.org/drawingml/2006/lockedCanvas" xmlns="" id="{96924907-E62F-42AE-BB33-C6CBCEEC159E}"/>
              </a:ext>
            </a:extLst>
          </p:cNvPr>
          <p:cNvSpPr/>
          <p:nvPr/>
        </p:nvSpPr>
        <p:spPr bwMode="auto">
          <a:xfrm>
            <a:off x="4584948" y="2920193"/>
            <a:ext cx="3022105" cy="1615966"/>
          </a:xfrm>
          <a:prstGeom prst="rect">
            <a:avLst/>
          </a:prstGeom>
          <a:blipFill dpi="0" rotWithShape="1">
            <a:blip r:embed="rId4">
              <a:alphaModFix amt="31000"/>
            </a:blip>
            <a:srcRect/>
            <a:stretch>
              <a:fillRect t="-80466" b="-79212"/>
            </a:stretch>
          </a:blipFill>
          <a:ln w="38100" cap="flat" cmpd="sng" algn="ctr">
            <a:no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2000">
              <a:solidFill>
                <a:schemeClr val="bg1"/>
              </a:solidFill>
            </a:endParaRPr>
          </a:p>
        </p:txBody>
      </p:sp>
      <p:sp>
        <p:nvSpPr>
          <p:cNvPr id="18" name="îṡliḋe">
            <a:extLst>
              <a:ext uri="{FF2B5EF4-FFF2-40B4-BE49-F238E27FC236}">
                <a16:creationId xmlns:a16="http://schemas.microsoft.com/office/drawing/2014/main" xmlns:p14="http://schemas.microsoft.com/office/powerpoint/2010/main" xmlns:lc="http://schemas.openxmlformats.org/drawingml/2006/lockedCanvas" xmlns="" id="{3B59B5F4-AA2C-4C0E-A22D-415F37CBA274}"/>
              </a:ext>
            </a:extLst>
          </p:cNvPr>
          <p:cNvSpPr/>
          <p:nvPr/>
        </p:nvSpPr>
        <p:spPr bwMode="auto">
          <a:xfrm>
            <a:off x="8331497" y="2920193"/>
            <a:ext cx="3022105" cy="1615966"/>
          </a:xfrm>
          <a:prstGeom prst="rect">
            <a:avLst/>
          </a:prstGeom>
          <a:blipFill dpi="0" rotWithShape="1">
            <a:blip r:embed="rId5">
              <a:alphaModFix amt="31000"/>
            </a:blip>
            <a:srcRect/>
            <a:stretch>
              <a:fillRect t="-12411" b="-12217"/>
            </a:stretch>
          </a:blipFill>
          <a:ln w="38100" cap="flat" cmpd="sng" algn="ctr">
            <a:no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solidFill>
                <a:schemeClr val="bg1"/>
              </a:solidFill>
            </a:endParaRPr>
          </a:p>
        </p:txBody>
      </p:sp>
      <p:sp>
        <p:nvSpPr>
          <p:cNvPr id="19" name="íşḻïdé">
            <a:extLst>
              <a:ext uri="{FF2B5EF4-FFF2-40B4-BE49-F238E27FC236}">
                <a16:creationId xmlns:a16="http://schemas.microsoft.com/office/drawing/2014/main" xmlns:p14="http://schemas.microsoft.com/office/powerpoint/2010/main" xmlns:lc="http://schemas.openxmlformats.org/drawingml/2006/lockedCanvas" xmlns="" id="{9999753B-BE73-4089-9BA4-CBBCF73E8182}"/>
              </a:ext>
            </a:extLst>
          </p:cNvPr>
          <p:cNvSpPr txBox="1"/>
          <p:nvPr/>
        </p:nvSpPr>
        <p:spPr>
          <a:xfrm>
            <a:off x="8331497" y="3492015"/>
            <a:ext cx="3022105" cy="439342"/>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defTabSz="584156">
              <a:buNone/>
              <a:defRPr/>
            </a:pPr>
            <a:r>
              <a:rPr lang="zh-CN" altLang="en-US" sz="2800" b="1" dirty="0" smtClean="0">
                <a:solidFill>
                  <a:schemeClr val="bg1"/>
                </a:solidFill>
              </a:rPr>
              <a:t>教育考试</a:t>
            </a:r>
            <a:endParaRPr lang="zh-CN" altLang="en-US" sz="2800" b="1" dirty="0">
              <a:solidFill>
                <a:schemeClr val="bg1"/>
              </a:solidFill>
            </a:endParaRPr>
          </a:p>
        </p:txBody>
      </p:sp>
      <p:sp>
        <p:nvSpPr>
          <p:cNvPr id="23" name="íşḻïdé">
            <a:extLst>
              <a:ext uri="{FF2B5EF4-FFF2-40B4-BE49-F238E27FC236}">
                <a16:creationId xmlns:a16="http://schemas.microsoft.com/office/drawing/2014/main" xmlns:p14="http://schemas.microsoft.com/office/powerpoint/2010/main" xmlns:lc="http://schemas.openxmlformats.org/drawingml/2006/lockedCanvas" xmlns="" id="{9999753B-BE73-4089-9BA4-CBBCF73E8182}"/>
              </a:ext>
            </a:extLst>
          </p:cNvPr>
          <p:cNvSpPr txBox="1"/>
          <p:nvPr/>
        </p:nvSpPr>
        <p:spPr>
          <a:xfrm>
            <a:off x="838399" y="3492015"/>
            <a:ext cx="3022105" cy="439342"/>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defTabSz="584156">
              <a:buNone/>
              <a:defRPr/>
            </a:pPr>
            <a:r>
              <a:rPr lang="zh-CN" altLang="en-US" sz="2800" b="1" dirty="0" smtClean="0">
                <a:solidFill>
                  <a:schemeClr val="bg1"/>
                </a:solidFill>
              </a:rPr>
              <a:t>日常记录</a:t>
            </a:r>
            <a:endParaRPr lang="zh-CN" altLang="en-US" sz="2800" b="1" dirty="0">
              <a:solidFill>
                <a:schemeClr val="bg1"/>
              </a:solidFill>
            </a:endParaRPr>
          </a:p>
        </p:txBody>
      </p:sp>
      <p:sp>
        <p:nvSpPr>
          <p:cNvPr id="25" name="íşḻïdé">
            <a:extLst>
              <a:ext uri="{FF2B5EF4-FFF2-40B4-BE49-F238E27FC236}">
                <a16:creationId xmlns:a16="http://schemas.microsoft.com/office/drawing/2014/main" xmlns:p14="http://schemas.microsoft.com/office/powerpoint/2010/main" xmlns:lc="http://schemas.openxmlformats.org/drawingml/2006/lockedCanvas" xmlns="" id="{9999753B-BE73-4089-9BA4-CBBCF73E8182}"/>
              </a:ext>
            </a:extLst>
          </p:cNvPr>
          <p:cNvSpPr txBox="1"/>
          <p:nvPr/>
        </p:nvSpPr>
        <p:spPr>
          <a:xfrm>
            <a:off x="4584948" y="3492015"/>
            <a:ext cx="3022105" cy="439342"/>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defTabSz="584156">
              <a:buNone/>
              <a:defRPr/>
            </a:pPr>
            <a:r>
              <a:rPr lang="zh-CN" altLang="en-US" sz="2800" b="1" dirty="0" smtClean="0">
                <a:solidFill>
                  <a:schemeClr val="bg1"/>
                </a:solidFill>
              </a:rPr>
              <a:t>防伪签名</a:t>
            </a:r>
            <a:endParaRPr lang="zh-CN" altLang="en-US" sz="2800" b="1" dirty="0">
              <a:solidFill>
                <a:schemeClr val="bg1"/>
              </a:solidFill>
            </a:endParaRPr>
          </a:p>
        </p:txBody>
      </p:sp>
      <p:sp>
        <p:nvSpPr>
          <p:cNvPr id="8" name="等腰三角形 7"/>
          <p:cNvSpPr/>
          <p:nvPr/>
        </p:nvSpPr>
        <p:spPr>
          <a:xfrm rot="5400000">
            <a:off x="812086" y="2946507"/>
            <a:ext cx="427529" cy="374904"/>
          </a:xfrm>
          <a:prstGeom prst="triangle">
            <a:avLst>
              <a:gd name="adj"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2400" dirty="0">
              <a:solidFill>
                <a:schemeClr val="tx1"/>
              </a:solidFill>
            </a:endParaRPr>
          </a:p>
        </p:txBody>
      </p:sp>
      <p:sp>
        <p:nvSpPr>
          <p:cNvPr id="4" name="文本框 3"/>
          <p:cNvSpPr txBox="1"/>
          <p:nvPr/>
        </p:nvSpPr>
        <p:spPr>
          <a:xfrm>
            <a:off x="673026" y="2876037"/>
            <a:ext cx="540277" cy="307777"/>
          </a:xfrm>
          <a:prstGeom prst="rect">
            <a:avLst/>
          </a:prstGeom>
          <a:noFill/>
        </p:spPr>
        <p:txBody>
          <a:bodyPr wrap="square" rtlCol="0">
            <a:spAutoFit/>
          </a:bodyPr>
          <a:lstStyle/>
          <a:p>
            <a:pPr algn="ctr"/>
            <a:r>
              <a:rPr lang="en-US" altLang="zh-CN" sz="1400" dirty="0" smtClean="0"/>
              <a:t>C</a:t>
            </a:r>
            <a:endParaRPr lang="zh-CN" altLang="en-US" sz="1400" dirty="0"/>
          </a:p>
        </p:txBody>
      </p:sp>
      <p:sp>
        <p:nvSpPr>
          <p:cNvPr id="21" name="等腰三角形 20"/>
          <p:cNvSpPr/>
          <p:nvPr/>
        </p:nvSpPr>
        <p:spPr>
          <a:xfrm rot="5400000">
            <a:off x="4558636" y="2946508"/>
            <a:ext cx="427529" cy="374904"/>
          </a:xfrm>
          <a:prstGeom prst="triangle">
            <a:avLst>
              <a:gd name="adj"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2400" dirty="0">
              <a:solidFill>
                <a:schemeClr val="tx1"/>
              </a:solidFill>
            </a:endParaRPr>
          </a:p>
        </p:txBody>
      </p:sp>
      <p:sp>
        <p:nvSpPr>
          <p:cNvPr id="22" name="文本框 21"/>
          <p:cNvSpPr txBox="1"/>
          <p:nvPr/>
        </p:nvSpPr>
        <p:spPr>
          <a:xfrm>
            <a:off x="4419576" y="2876038"/>
            <a:ext cx="540277" cy="307777"/>
          </a:xfrm>
          <a:prstGeom prst="rect">
            <a:avLst/>
          </a:prstGeom>
          <a:noFill/>
        </p:spPr>
        <p:txBody>
          <a:bodyPr wrap="square" rtlCol="0">
            <a:spAutoFit/>
          </a:bodyPr>
          <a:lstStyle/>
          <a:p>
            <a:pPr algn="ctr"/>
            <a:r>
              <a:rPr lang="en-US" altLang="zh-CN" sz="1400" dirty="0" smtClean="0"/>
              <a:t>B</a:t>
            </a:r>
            <a:endParaRPr lang="zh-CN" altLang="en-US" sz="1400" dirty="0"/>
          </a:p>
        </p:txBody>
      </p:sp>
      <p:sp>
        <p:nvSpPr>
          <p:cNvPr id="24" name="等腰三角形 23"/>
          <p:cNvSpPr/>
          <p:nvPr/>
        </p:nvSpPr>
        <p:spPr>
          <a:xfrm rot="5400000">
            <a:off x="8305188" y="2946509"/>
            <a:ext cx="427529" cy="374904"/>
          </a:xfrm>
          <a:prstGeom prst="triangle">
            <a:avLst>
              <a:gd name="adj"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2400" dirty="0">
              <a:solidFill>
                <a:schemeClr val="tx1"/>
              </a:solidFill>
            </a:endParaRPr>
          </a:p>
        </p:txBody>
      </p:sp>
      <p:sp>
        <p:nvSpPr>
          <p:cNvPr id="26" name="文本框 25"/>
          <p:cNvSpPr txBox="1"/>
          <p:nvPr/>
        </p:nvSpPr>
        <p:spPr>
          <a:xfrm>
            <a:off x="8166128" y="2876039"/>
            <a:ext cx="540277" cy="307777"/>
          </a:xfrm>
          <a:prstGeom prst="rect">
            <a:avLst/>
          </a:prstGeom>
          <a:noFill/>
        </p:spPr>
        <p:txBody>
          <a:bodyPr wrap="square" rtlCol="0">
            <a:spAutoFit/>
          </a:bodyPr>
          <a:lstStyle/>
          <a:p>
            <a:pPr algn="ctr"/>
            <a:r>
              <a:rPr lang="en-US" altLang="zh-CN" sz="1400" dirty="0" smtClean="0"/>
              <a:t>G</a:t>
            </a:r>
            <a:endParaRPr lang="zh-CN" altLang="en-US" sz="1400" dirty="0"/>
          </a:p>
        </p:txBody>
      </p:sp>
    </p:spTree>
    <p:extLst>
      <p:ext uri="{BB962C8B-B14F-4D97-AF65-F5344CB8AC3E}">
        <p14:creationId xmlns:p14="http://schemas.microsoft.com/office/powerpoint/2010/main" val="2042086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48211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12425" y="1731893"/>
            <a:ext cx="10691678" cy="3601385"/>
            <a:chOff x="612425" y="1958136"/>
            <a:chExt cx="10691678" cy="3601385"/>
          </a:xfrm>
        </p:grpSpPr>
        <p:cxnSp>
          <p:nvCxnSpPr>
            <p:cNvPr id="7" name="直接连接符 6">
              <a:extLst>
                <a:ext uri="{FF2B5EF4-FFF2-40B4-BE49-F238E27FC236}">
                  <a16:creationId xmlns="" xmlns:lc="http://schemas.openxmlformats.org/drawingml/2006/lockedCanvas" xmlns:a16="http://schemas.microsoft.com/office/drawing/2014/main" xmlns:p14="http://schemas.microsoft.com/office/powerpoint/2010/main" id="{B24AC61C-65E6-459F-892D-9784C1436A9C}"/>
                </a:ext>
              </a:extLst>
            </p:cNvPr>
            <p:cNvCxnSpPr>
              <a:cxnSpLocks/>
            </p:cNvCxnSpPr>
            <p:nvPr/>
          </p:nvCxnSpPr>
          <p:spPr>
            <a:xfrm>
              <a:off x="8151984" y="1958136"/>
              <a:ext cx="0" cy="1610564"/>
            </a:xfrm>
            <a:prstGeom prst="line">
              <a:avLst/>
            </a:prstGeom>
            <a:ln w="6350" cap="rnd">
              <a:gradFill flip="none" rotWithShape="1">
                <a:gsLst>
                  <a:gs pos="0">
                    <a:schemeClr val="bg1">
                      <a:lumMod val="95000"/>
                      <a:alpha val="0"/>
                    </a:schemeClr>
                  </a:gs>
                  <a:gs pos="20000">
                    <a:schemeClr val="bg1">
                      <a:lumMod val="95000"/>
                    </a:schemeClr>
                  </a:gs>
                  <a:gs pos="80000">
                    <a:schemeClr val="bg1">
                      <a:lumMod val="95000"/>
                    </a:schemeClr>
                  </a:gs>
                  <a:gs pos="100000">
                    <a:schemeClr val="bg1">
                      <a:lumMod val="95000"/>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sp>
          <p:nvSpPr>
            <p:cNvPr id="8" name="îṧliḋè">
              <a:extLst>
                <a:ext uri="{FF2B5EF4-FFF2-40B4-BE49-F238E27FC236}">
                  <a16:creationId xmlns="" xmlns:lc="http://schemas.openxmlformats.org/drawingml/2006/lockedCanvas" xmlns:a16="http://schemas.microsoft.com/office/drawing/2014/main" xmlns:p14="http://schemas.microsoft.com/office/powerpoint/2010/main" id="{332FF892-FB2F-49A7-A5A2-F55B56D556F7}"/>
                </a:ext>
              </a:extLst>
            </p:cNvPr>
            <p:cNvSpPr txBox="1"/>
            <p:nvPr/>
          </p:nvSpPr>
          <p:spPr>
            <a:xfrm>
              <a:off x="7512065" y="2386573"/>
              <a:ext cx="643125" cy="584775"/>
            </a:xfrm>
            <a:prstGeom prst="rect">
              <a:avLst/>
            </a:prstGeom>
            <a:noFill/>
          </p:spPr>
          <p:txBody>
            <a:bodyPr wrap="none" rtlCol="0">
              <a:spAutoFit/>
            </a:bodyPr>
            <a:lstStyle/>
            <a:p>
              <a:r>
                <a:rPr lang="en-US" altLang="zh-CN" sz="3200" b="1" i="1" dirty="0" smtClean="0">
                  <a:solidFill>
                    <a:schemeClr val="bg1"/>
                  </a:solidFill>
                  <a:effectLst>
                    <a:outerShdw blurRad="50800" dist="50800" dir="5400000" algn="ctr" rotWithShape="0">
                      <a:schemeClr val="accent6">
                        <a:alpha val="20000"/>
                      </a:schemeClr>
                    </a:outerShdw>
                  </a:effectLst>
                </a:rPr>
                <a:t>0</a:t>
              </a:r>
              <a:r>
                <a:rPr lang="en-US" altLang="zh-CN" sz="100" b="1" i="1" dirty="0" smtClean="0">
                  <a:solidFill>
                    <a:schemeClr val="bg1"/>
                  </a:solidFill>
                  <a:effectLst>
                    <a:outerShdw blurRad="50800" dist="50800" dir="5400000" algn="ctr" rotWithShape="0">
                      <a:schemeClr val="accent6">
                        <a:alpha val="20000"/>
                      </a:schemeClr>
                    </a:outerShdw>
                  </a:effectLst>
                </a:rPr>
                <a:t> </a:t>
              </a:r>
              <a:r>
                <a:rPr lang="en-US" altLang="zh-CN" sz="3200" b="1" i="1" dirty="0" smtClean="0">
                  <a:solidFill>
                    <a:schemeClr val="bg1"/>
                  </a:solidFill>
                  <a:effectLst>
                    <a:outerShdw blurRad="50800" dist="50800" dir="5400000" algn="ctr" rotWithShape="0">
                      <a:schemeClr val="accent6">
                        <a:alpha val="20000"/>
                      </a:schemeClr>
                    </a:outerShdw>
                  </a:effectLst>
                </a:rPr>
                <a:t>1</a:t>
              </a:r>
              <a:endParaRPr lang="zh-CN" altLang="en-US" sz="3200" b="1" i="1" dirty="0">
                <a:solidFill>
                  <a:schemeClr val="bg1"/>
                </a:solidFill>
                <a:effectLst>
                  <a:outerShdw blurRad="50800" dist="50800" dir="5400000" algn="ctr" rotWithShape="0">
                    <a:schemeClr val="accent6">
                      <a:alpha val="20000"/>
                    </a:schemeClr>
                  </a:outerShdw>
                </a:effectLst>
              </a:endParaRPr>
            </a:p>
          </p:txBody>
        </p:sp>
        <p:sp>
          <p:nvSpPr>
            <p:cNvPr id="9" name="ïSļíḋé">
              <a:extLst>
                <a:ext uri="{FF2B5EF4-FFF2-40B4-BE49-F238E27FC236}">
                  <a16:creationId xmlns="" xmlns:lc="http://schemas.openxmlformats.org/drawingml/2006/lockedCanvas" xmlns:a16="http://schemas.microsoft.com/office/drawing/2014/main" xmlns:p14="http://schemas.microsoft.com/office/powerpoint/2010/main" id="{123162BB-3F6C-4840-9873-98D83E064A1F}"/>
                </a:ext>
              </a:extLst>
            </p:cNvPr>
            <p:cNvSpPr txBox="1"/>
            <p:nvPr/>
          </p:nvSpPr>
          <p:spPr>
            <a:xfrm>
              <a:off x="8274325" y="2216063"/>
              <a:ext cx="1982037"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考生</a:t>
              </a:r>
              <a:r>
                <a:rPr lang="zh-CN" altLang="en-US" sz="2000" b="1" dirty="0" smtClean="0">
                  <a:solidFill>
                    <a:schemeClr val="bg1"/>
                  </a:solidFill>
                  <a:latin typeface="微软雅黑" panose="020B0503020204020204" pitchFamily="34" charset="-122"/>
                  <a:ea typeface="微软雅黑" panose="020B0503020204020204" pitchFamily="34" charset="-122"/>
                </a:rPr>
                <a:t>身份</a:t>
              </a:r>
              <a:r>
                <a:rPr lang="zh-CN" altLang="en-US" sz="2000" b="1" dirty="0">
                  <a:solidFill>
                    <a:schemeClr val="bg1"/>
                  </a:solidFill>
                  <a:latin typeface="微软雅黑" panose="020B0503020204020204" pitchFamily="34" charset="-122"/>
                  <a:ea typeface="微软雅黑" panose="020B0503020204020204" pitchFamily="34" charset="-122"/>
                </a:rPr>
                <a:t>造假</a:t>
              </a:r>
              <a:endParaRPr lang="zh-CN" altLang="en-US" sz="2000" b="1" dirty="0">
                <a:solidFill>
                  <a:schemeClr val="bg1"/>
                </a:solidFill>
              </a:endParaRPr>
            </a:p>
          </p:txBody>
        </p:sp>
        <p:sp>
          <p:nvSpPr>
            <p:cNvPr id="10" name="íśḻïḍè">
              <a:extLst>
                <a:ext uri="{FF2B5EF4-FFF2-40B4-BE49-F238E27FC236}">
                  <a16:creationId xmlns="" xmlns:lc="http://schemas.openxmlformats.org/drawingml/2006/lockedCanvas" xmlns:a16="http://schemas.microsoft.com/office/drawing/2014/main" xmlns:p14="http://schemas.microsoft.com/office/powerpoint/2010/main" id="{DD544280-2ECD-4AC1-A56B-7E1C2FC66566}"/>
                </a:ext>
              </a:extLst>
            </p:cNvPr>
            <p:cNvSpPr txBox="1"/>
            <p:nvPr/>
          </p:nvSpPr>
          <p:spPr>
            <a:xfrm>
              <a:off x="8274326" y="2621452"/>
              <a:ext cx="3029777" cy="867930"/>
            </a:xfrm>
            <a:prstGeom prst="rect">
              <a:avLst/>
            </a:prstGeom>
            <a:noFill/>
          </p:spPr>
          <p:txBody>
            <a:bodyPr wrap="square" rtlCol="0">
              <a:spAutoFit/>
            </a:bodyPr>
            <a:lstStyle/>
            <a:p>
              <a:pPr>
                <a:lnSpc>
                  <a:spcPct val="120000"/>
                </a:lnSpc>
              </a:pPr>
              <a:r>
                <a:rPr lang="zh-CN" altLang="en-US" sz="1400" dirty="0">
                  <a:solidFill>
                    <a:schemeClr val="bg1"/>
                  </a:solidFill>
                </a:rPr>
                <a:t>考生</a:t>
              </a:r>
              <a:r>
                <a:rPr lang="zh-CN" altLang="en-US" sz="1400" dirty="0" smtClean="0">
                  <a:solidFill>
                    <a:schemeClr val="bg1"/>
                  </a:solidFill>
                </a:rPr>
                <a:t>身份造假、替考事件频发，人为监管存在操作风险。如</a:t>
              </a:r>
              <a:r>
                <a:rPr lang="zh-CN" altLang="en-US" sz="1400" dirty="0" smtClean="0">
                  <a:solidFill>
                    <a:schemeClr val="bg1"/>
                  </a:solidFill>
                </a:rPr>
                <a:t>近期</a:t>
              </a:r>
              <a:r>
                <a:rPr lang="zh-CN" altLang="en-US" sz="1400" dirty="0">
                  <a:solidFill>
                    <a:schemeClr val="bg1"/>
                  </a:solidFill>
                </a:rPr>
                <a:t>被曝出</a:t>
              </a:r>
              <a:r>
                <a:rPr lang="zh-CN" altLang="en-US" sz="1400" dirty="0" smtClean="0">
                  <a:solidFill>
                    <a:schemeClr val="bg1"/>
                  </a:solidFill>
                </a:rPr>
                <a:t>的</a:t>
              </a:r>
              <a:r>
                <a:rPr lang="zh-CN" altLang="en-US" sz="1400" dirty="0" smtClean="0">
                  <a:solidFill>
                    <a:schemeClr val="bg1"/>
                  </a:solidFill>
                </a:rPr>
                <a:t>艺人</a:t>
              </a:r>
              <a:r>
                <a:rPr lang="zh-CN" altLang="en-US" sz="1400" dirty="0" smtClean="0">
                  <a:solidFill>
                    <a:schemeClr val="bg1"/>
                  </a:solidFill>
                </a:rPr>
                <a:t>仝*当年</a:t>
              </a:r>
              <a:r>
                <a:rPr lang="zh-CN" altLang="en-US" sz="1400" dirty="0" smtClean="0">
                  <a:solidFill>
                    <a:schemeClr val="bg1"/>
                  </a:solidFill>
                </a:rPr>
                <a:t>高考身份造假。</a:t>
              </a:r>
              <a:endParaRPr lang="en-US" altLang="zh-CN" sz="1400" dirty="0">
                <a:solidFill>
                  <a:schemeClr val="bg1"/>
                </a:solidFill>
              </a:endParaRPr>
            </a:p>
          </p:txBody>
        </p:sp>
        <p:sp>
          <p:nvSpPr>
            <p:cNvPr id="11" name="íṩ1ïde">
              <a:extLst>
                <a:ext uri="{FF2B5EF4-FFF2-40B4-BE49-F238E27FC236}">
                  <a16:creationId xmlns="" xmlns:lc="http://schemas.openxmlformats.org/drawingml/2006/lockedCanvas" xmlns:a16="http://schemas.microsoft.com/office/drawing/2014/main" xmlns:p14="http://schemas.microsoft.com/office/powerpoint/2010/main" id="{39F3F591-3FA6-4A1D-A611-9F7D5662714A}"/>
                </a:ext>
              </a:extLst>
            </p:cNvPr>
            <p:cNvSpPr/>
            <p:nvPr/>
          </p:nvSpPr>
          <p:spPr>
            <a:xfrm>
              <a:off x="1779649" y="2021292"/>
              <a:ext cx="5446935" cy="1484252"/>
            </a:xfrm>
            <a:prstGeom prst="roundRect">
              <a:avLst>
                <a:gd name="adj" fmla="val 6800"/>
              </a:avLst>
            </a:prstGeom>
            <a:blipFill>
              <a:blip r:embed="rId4"/>
              <a:stretch>
                <a:fillRect t="-12411" b="-12217"/>
              </a:stretch>
            </a:blipFill>
            <a:ln w="38100">
              <a:noFill/>
              <a:round/>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chemeClr val="bg1"/>
                </a:solidFill>
              </a:endParaRPr>
            </a:p>
          </p:txBody>
        </p:sp>
        <p:sp>
          <p:nvSpPr>
            <p:cNvPr id="12" name="ïŝḷiďê">
              <a:extLst>
                <a:ext uri="{FF2B5EF4-FFF2-40B4-BE49-F238E27FC236}">
                  <a16:creationId xmlns="" xmlns:lc="http://schemas.openxmlformats.org/drawingml/2006/lockedCanvas" xmlns:a16="http://schemas.microsoft.com/office/drawing/2014/main" xmlns:p14="http://schemas.microsoft.com/office/powerpoint/2010/main" id="{F2234CD2-1CF8-4206-A268-6F7FF613AEA5}"/>
                </a:ext>
              </a:extLst>
            </p:cNvPr>
            <p:cNvSpPr/>
            <p:nvPr/>
          </p:nvSpPr>
          <p:spPr>
            <a:xfrm>
              <a:off x="5110159" y="4051529"/>
              <a:ext cx="5446935" cy="1435369"/>
            </a:xfrm>
            <a:prstGeom prst="roundRect">
              <a:avLst>
                <a:gd name="adj" fmla="val 6800"/>
              </a:avLst>
            </a:prstGeom>
            <a:blipFill>
              <a:blip r:embed="rId5"/>
              <a:srcRect/>
              <a:stretch>
                <a:fillRect t="-84221" b="-82665"/>
              </a:stretch>
            </a:blipFill>
            <a:ln w="38100">
              <a:noFill/>
              <a:round/>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chemeClr val="bg1"/>
                </a:solidFill>
              </a:endParaRPr>
            </a:p>
          </p:txBody>
        </p:sp>
        <p:cxnSp>
          <p:nvCxnSpPr>
            <p:cNvPr id="13" name="直接连接符 12">
              <a:extLst>
                <a:ext uri="{FF2B5EF4-FFF2-40B4-BE49-F238E27FC236}">
                  <a16:creationId xmlns="" xmlns:lc="http://schemas.openxmlformats.org/drawingml/2006/lockedCanvas" xmlns:a16="http://schemas.microsoft.com/office/drawing/2014/main" xmlns:p14="http://schemas.microsoft.com/office/powerpoint/2010/main" id="{7A343FE6-1432-400A-B69C-64E128DD5AB8}"/>
                </a:ext>
              </a:extLst>
            </p:cNvPr>
            <p:cNvCxnSpPr>
              <a:cxnSpLocks/>
            </p:cNvCxnSpPr>
            <p:nvPr/>
          </p:nvCxnSpPr>
          <p:spPr>
            <a:xfrm>
              <a:off x="1252344" y="3876334"/>
              <a:ext cx="0" cy="1610564"/>
            </a:xfrm>
            <a:prstGeom prst="line">
              <a:avLst/>
            </a:prstGeom>
            <a:ln w="6350" cap="rnd">
              <a:gradFill flip="none" rotWithShape="1">
                <a:gsLst>
                  <a:gs pos="0">
                    <a:schemeClr val="bg1">
                      <a:lumMod val="95000"/>
                      <a:alpha val="0"/>
                    </a:schemeClr>
                  </a:gs>
                  <a:gs pos="20000">
                    <a:schemeClr val="bg1">
                      <a:lumMod val="95000"/>
                    </a:schemeClr>
                  </a:gs>
                  <a:gs pos="80000">
                    <a:schemeClr val="bg1">
                      <a:lumMod val="95000"/>
                    </a:schemeClr>
                  </a:gs>
                  <a:gs pos="100000">
                    <a:schemeClr val="bg1">
                      <a:lumMod val="95000"/>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sp>
          <p:nvSpPr>
            <p:cNvPr id="14" name="îṥļiḑe">
              <a:extLst>
                <a:ext uri="{FF2B5EF4-FFF2-40B4-BE49-F238E27FC236}">
                  <a16:creationId xmlns="" xmlns:lc="http://schemas.openxmlformats.org/drawingml/2006/lockedCanvas" xmlns:a16="http://schemas.microsoft.com/office/drawing/2014/main" xmlns:p14="http://schemas.microsoft.com/office/powerpoint/2010/main" id="{9F163719-305F-49EF-BB8E-D2DCF52712C3}"/>
                </a:ext>
              </a:extLst>
            </p:cNvPr>
            <p:cNvSpPr txBox="1"/>
            <p:nvPr/>
          </p:nvSpPr>
          <p:spPr>
            <a:xfrm>
              <a:off x="1374687" y="4433059"/>
              <a:ext cx="3396100" cy="1126462"/>
            </a:xfrm>
            <a:prstGeom prst="rect">
              <a:avLst/>
            </a:prstGeom>
            <a:noFill/>
          </p:spPr>
          <p:txBody>
            <a:bodyPr wrap="square" rtlCol="0">
              <a:spAutoFit/>
            </a:bodyPr>
            <a:lstStyle/>
            <a:p>
              <a:pPr>
                <a:lnSpc>
                  <a:spcPct val="120000"/>
                </a:lnSpc>
              </a:pPr>
              <a:r>
                <a:rPr lang="zh-CN" altLang="en-US" sz="1400" dirty="0" smtClean="0">
                  <a:solidFill>
                    <a:schemeClr val="bg1"/>
                  </a:solidFill>
                </a:rPr>
                <a:t>考试</a:t>
              </a:r>
              <a:r>
                <a:rPr lang="zh-CN" altLang="en-US" sz="1400" dirty="0" smtClean="0">
                  <a:solidFill>
                    <a:schemeClr val="bg1"/>
                  </a:solidFill>
                </a:rPr>
                <a:t>数据存储在中心化服务器有被泄露、篡改和伪造的风险。如</a:t>
              </a:r>
              <a:r>
                <a:rPr lang="zh-CN" altLang="en-US" sz="1400" dirty="0">
                  <a:solidFill>
                    <a:schemeClr val="bg1"/>
                  </a:solidFill>
                </a:rPr>
                <a:t>浙江省高考语文满分作文</a:t>
              </a:r>
              <a:r>
                <a:rPr lang="en-US" altLang="zh-CN" sz="1400" dirty="0">
                  <a:solidFill>
                    <a:schemeClr val="bg1"/>
                  </a:solidFill>
                </a:rPr>
                <a:t>《</a:t>
              </a:r>
              <a:r>
                <a:rPr lang="zh-CN" altLang="en-US" sz="1400" dirty="0">
                  <a:solidFill>
                    <a:schemeClr val="bg1"/>
                  </a:solidFill>
                </a:rPr>
                <a:t>生活在树上</a:t>
              </a:r>
              <a:r>
                <a:rPr lang="en-US" altLang="zh-CN" sz="1400" dirty="0" smtClean="0">
                  <a:solidFill>
                    <a:schemeClr val="bg1"/>
                  </a:solidFill>
                </a:rPr>
                <a:t>》</a:t>
              </a:r>
              <a:r>
                <a:rPr lang="zh-CN" altLang="en-US" sz="1400" dirty="0" smtClean="0">
                  <a:solidFill>
                    <a:schemeClr val="bg1"/>
                  </a:solidFill>
                </a:rPr>
                <a:t>，阅卷</a:t>
              </a:r>
              <a:r>
                <a:rPr lang="zh-CN" altLang="en-US" sz="1400" dirty="0" smtClean="0">
                  <a:solidFill>
                    <a:schemeClr val="bg1"/>
                  </a:solidFill>
                </a:rPr>
                <a:t>老师在未经</a:t>
              </a:r>
              <a:r>
                <a:rPr lang="zh-CN" altLang="en-US" sz="1400" dirty="0">
                  <a:solidFill>
                    <a:schemeClr val="bg1"/>
                  </a:solidFill>
                </a:rPr>
                <a:t>允许擅自泄露考生作文答卷及</a:t>
              </a:r>
              <a:r>
                <a:rPr lang="zh-CN" altLang="en-US" sz="1400" dirty="0" smtClean="0">
                  <a:solidFill>
                    <a:schemeClr val="bg1"/>
                  </a:solidFill>
                </a:rPr>
                <a:t>评卷</a:t>
              </a:r>
              <a:r>
                <a:rPr lang="zh-CN" altLang="en-US" sz="1400" dirty="0">
                  <a:solidFill>
                    <a:schemeClr val="bg1"/>
                  </a:solidFill>
                </a:rPr>
                <a:t>细节</a:t>
              </a:r>
              <a:endParaRPr lang="en-US" altLang="zh-CN" sz="1400" dirty="0">
                <a:solidFill>
                  <a:schemeClr val="bg1"/>
                </a:solidFill>
              </a:endParaRPr>
            </a:p>
          </p:txBody>
        </p:sp>
        <p:sp>
          <p:nvSpPr>
            <p:cNvPr id="15" name="isḻïḋê">
              <a:extLst>
                <a:ext uri="{FF2B5EF4-FFF2-40B4-BE49-F238E27FC236}">
                  <a16:creationId xmlns="" xmlns:lc="http://schemas.openxmlformats.org/drawingml/2006/lockedCanvas" xmlns:a16="http://schemas.microsoft.com/office/drawing/2014/main" xmlns:p14="http://schemas.microsoft.com/office/powerpoint/2010/main" id="{269072FE-A97B-4771-9972-EB62DB50DFB0}"/>
                </a:ext>
              </a:extLst>
            </p:cNvPr>
            <p:cNvSpPr txBox="1"/>
            <p:nvPr/>
          </p:nvSpPr>
          <p:spPr>
            <a:xfrm>
              <a:off x="612425" y="4286443"/>
              <a:ext cx="643125" cy="584775"/>
            </a:xfrm>
            <a:prstGeom prst="rect">
              <a:avLst/>
            </a:prstGeom>
            <a:noFill/>
            <a:effectLst>
              <a:outerShdw blurRad="50800" dist="50800" dir="5400000" algn="ctr" rotWithShape="0">
                <a:schemeClr val="accent1">
                  <a:alpha val="20000"/>
                </a:schemeClr>
              </a:outerShdw>
            </a:effectLst>
          </p:spPr>
          <p:txBody>
            <a:bodyPr wrap="none" rtlCol="0">
              <a:spAutoFit/>
            </a:bodyPr>
            <a:lstStyle/>
            <a:p>
              <a:r>
                <a:rPr lang="en-US" altLang="zh-CN" sz="3200" b="1" i="1" dirty="0" smtClean="0">
                  <a:solidFill>
                    <a:schemeClr val="bg1"/>
                  </a:solidFill>
                </a:rPr>
                <a:t>0</a:t>
              </a:r>
              <a:r>
                <a:rPr lang="en-US" altLang="zh-CN" sz="100" b="1" i="1" dirty="0" smtClean="0">
                  <a:solidFill>
                    <a:schemeClr val="bg1"/>
                  </a:solidFill>
                </a:rPr>
                <a:t> </a:t>
              </a:r>
              <a:r>
                <a:rPr lang="en-US" altLang="zh-CN" sz="3200" b="1" i="1" dirty="0" smtClean="0">
                  <a:solidFill>
                    <a:schemeClr val="bg1"/>
                  </a:solidFill>
                </a:rPr>
                <a:t>2</a:t>
              </a:r>
              <a:endParaRPr lang="zh-CN" altLang="en-US" sz="3200" b="1" i="1" dirty="0">
                <a:solidFill>
                  <a:schemeClr val="bg1"/>
                </a:solidFill>
              </a:endParaRPr>
            </a:p>
          </p:txBody>
        </p:sp>
        <p:sp>
          <p:nvSpPr>
            <p:cNvPr id="16" name="íṧlîḑe">
              <a:extLst>
                <a:ext uri="{FF2B5EF4-FFF2-40B4-BE49-F238E27FC236}">
                  <a16:creationId xmlns="" xmlns:lc="http://schemas.openxmlformats.org/drawingml/2006/lockedCanvas" xmlns:a16="http://schemas.microsoft.com/office/drawing/2014/main" xmlns:p14="http://schemas.microsoft.com/office/powerpoint/2010/main" id="{A5101B09-DB51-482B-A781-BC1D15A865BF}"/>
                </a:ext>
              </a:extLst>
            </p:cNvPr>
            <p:cNvSpPr txBox="1"/>
            <p:nvPr/>
          </p:nvSpPr>
          <p:spPr>
            <a:xfrm>
              <a:off x="1374686" y="4023171"/>
              <a:ext cx="3275010" cy="400110"/>
            </a:xfrm>
            <a:prstGeom prst="rect">
              <a:avLst/>
            </a:prstGeom>
            <a:noFill/>
          </p:spPr>
          <p:txBody>
            <a:bodyPr wrap="square" rtlCol="0">
              <a:spAutoFit/>
            </a:bodyPr>
            <a:lstStyle/>
            <a:p>
              <a:r>
                <a:rPr lang="zh-CN" altLang="en-US" sz="2000" b="1" dirty="0" smtClean="0">
                  <a:solidFill>
                    <a:schemeClr val="bg1"/>
                  </a:solidFill>
                </a:rPr>
                <a:t>考试数据容易泄露篡改</a:t>
              </a:r>
              <a:endParaRPr lang="zh-CN" altLang="en-US" sz="2000" b="1" dirty="0">
                <a:solidFill>
                  <a:schemeClr val="bg1"/>
                </a:solidFill>
              </a:endParaRPr>
            </a:p>
          </p:txBody>
        </p:sp>
      </p:grpSp>
      <p:sp>
        <p:nvSpPr>
          <p:cNvPr id="17" name="文本框 16"/>
          <p:cNvSpPr txBox="1"/>
          <p:nvPr/>
        </p:nvSpPr>
        <p:spPr>
          <a:xfrm>
            <a:off x="387927" y="318692"/>
            <a:ext cx="3509818" cy="535711"/>
          </a:xfrm>
          <a:prstGeom prst="rect">
            <a:avLst/>
          </a:prstGeom>
          <a:noFill/>
        </p:spPr>
        <p:txBody>
          <a:bodyPr wrap="square" rtlCol="0" anchor="ctr" anchorCtr="0">
            <a:noAutofit/>
          </a:bodyPr>
          <a:lstStyle/>
          <a:p>
            <a:r>
              <a:rPr lang="zh-CN" altLang="en-US" sz="2800" b="1" dirty="0" smtClean="0">
                <a:solidFill>
                  <a:schemeClr val="bg1"/>
                </a:solidFill>
              </a:rPr>
              <a:t>教育</a:t>
            </a:r>
            <a:r>
              <a:rPr lang="zh-CN" altLang="en-US" sz="2800" b="1" dirty="0" smtClean="0">
                <a:solidFill>
                  <a:schemeClr val="bg1"/>
                </a:solidFill>
              </a:rPr>
              <a:t>考试痛点</a:t>
            </a:r>
            <a:endParaRPr lang="zh-CN" altLang="en-US" sz="2800" b="1" dirty="0">
              <a:solidFill>
                <a:schemeClr val="bg1"/>
              </a:solidFill>
            </a:endParaRPr>
          </a:p>
        </p:txBody>
      </p:sp>
      <p:sp>
        <p:nvSpPr>
          <p:cNvPr id="21" name="矩形 20"/>
          <p:cNvSpPr/>
          <p:nvPr/>
        </p:nvSpPr>
        <p:spPr>
          <a:xfrm>
            <a:off x="0" y="318692"/>
            <a:ext cx="138545" cy="5357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2400" dirty="0">
              <a:solidFill>
                <a:schemeClr val="tx1"/>
              </a:solidFill>
            </a:endParaRPr>
          </a:p>
        </p:txBody>
      </p:sp>
    </p:spTree>
    <p:extLst>
      <p:ext uri="{BB962C8B-B14F-4D97-AF65-F5344CB8AC3E}">
        <p14:creationId xmlns:p14="http://schemas.microsoft.com/office/powerpoint/2010/main" val="854634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išḷîdè">
            <a:extLst>
              <a:ext uri="{FF2B5EF4-FFF2-40B4-BE49-F238E27FC236}">
                <a16:creationId xmlns:a16="http://schemas.microsoft.com/office/drawing/2014/main" xmlns:p14="http://schemas.microsoft.com/office/powerpoint/2010/main" xmlns:lc="http://schemas.openxmlformats.org/drawingml/2006/lockedCanvas" xmlns="" id="{96F84DEB-1000-4861-B462-4C9C44E90436}"/>
              </a:ext>
            </a:extLst>
          </p:cNvPr>
          <p:cNvGrpSpPr/>
          <p:nvPr/>
        </p:nvGrpSpPr>
        <p:grpSpPr>
          <a:xfrm>
            <a:off x="838398" y="1899021"/>
            <a:ext cx="10515204" cy="3551064"/>
            <a:chOff x="848121" y="2421525"/>
            <a:chExt cx="10515204" cy="3551064"/>
          </a:xfrm>
        </p:grpSpPr>
        <p:sp>
          <p:nvSpPr>
            <p:cNvPr id="21" name="íşḻïdé">
              <a:extLst>
                <a:ext uri="{FF2B5EF4-FFF2-40B4-BE49-F238E27FC236}">
                  <a16:creationId xmlns:a16="http://schemas.microsoft.com/office/drawing/2014/main" xmlns:p14="http://schemas.microsoft.com/office/powerpoint/2010/main" xmlns:lc="http://schemas.openxmlformats.org/drawingml/2006/lockedCanvas" xmlns="" id="{9999753B-BE73-4089-9BA4-CBBCF73E8182}"/>
                </a:ext>
              </a:extLst>
            </p:cNvPr>
            <p:cNvSpPr txBox="1"/>
            <p:nvPr/>
          </p:nvSpPr>
          <p:spPr>
            <a:xfrm>
              <a:off x="848121" y="4390330"/>
              <a:ext cx="3022105" cy="439342"/>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defTabSz="584156">
                <a:buNone/>
                <a:defRPr/>
              </a:pPr>
              <a:r>
                <a:rPr lang="zh-CN" altLang="en-US" b="1" dirty="0" smtClean="0">
                  <a:solidFill>
                    <a:schemeClr val="bg1"/>
                  </a:solidFill>
                </a:rPr>
                <a:t>身份认证</a:t>
              </a:r>
              <a:endParaRPr lang="zh-CN" altLang="en-US" b="1" dirty="0">
                <a:solidFill>
                  <a:schemeClr val="bg1"/>
                </a:solidFill>
              </a:endParaRPr>
            </a:p>
          </p:txBody>
        </p:sp>
        <p:sp>
          <p:nvSpPr>
            <p:cNvPr id="22" name="îŝḷiḋè">
              <a:extLst>
                <a:ext uri="{FF2B5EF4-FFF2-40B4-BE49-F238E27FC236}">
                  <a16:creationId xmlns:a16="http://schemas.microsoft.com/office/drawing/2014/main" xmlns:p14="http://schemas.microsoft.com/office/powerpoint/2010/main" xmlns:lc="http://schemas.openxmlformats.org/drawingml/2006/lockedCanvas" xmlns="" id="{27F7A4C7-C67C-4395-9322-83EDF7EFD28C}"/>
                </a:ext>
              </a:extLst>
            </p:cNvPr>
            <p:cNvSpPr txBox="1"/>
            <p:nvPr/>
          </p:nvSpPr>
          <p:spPr>
            <a:xfrm>
              <a:off x="848121" y="4819022"/>
              <a:ext cx="3022105" cy="1153567"/>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lnSpc>
                  <a:spcPct val="150000"/>
                </a:lnSpc>
                <a:buNone/>
              </a:pPr>
              <a:endParaRPr lang="zh-CN" altLang="en-US" sz="1200" dirty="0">
                <a:solidFill>
                  <a:schemeClr val="bg1"/>
                </a:solidFill>
              </a:endParaRPr>
            </a:p>
          </p:txBody>
        </p:sp>
        <p:sp>
          <p:nvSpPr>
            <p:cNvPr id="23" name="ïŝlïḍê">
              <a:extLst>
                <a:ext uri="{FF2B5EF4-FFF2-40B4-BE49-F238E27FC236}">
                  <a16:creationId xmlns:a16="http://schemas.microsoft.com/office/drawing/2014/main" xmlns:p14="http://schemas.microsoft.com/office/powerpoint/2010/main" xmlns:lc="http://schemas.openxmlformats.org/drawingml/2006/lockedCanvas" xmlns="" id="{25719464-6DC9-4753-96B0-F4C95F415918}"/>
                </a:ext>
              </a:extLst>
            </p:cNvPr>
            <p:cNvSpPr/>
            <p:nvPr/>
          </p:nvSpPr>
          <p:spPr bwMode="auto">
            <a:xfrm>
              <a:off x="848121" y="2421525"/>
              <a:ext cx="3022105" cy="1615966"/>
            </a:xfrm>
            <a:prstGeom prst="rect">
              <a:avLst/>
            </a:prstGeom>
            <a:blipFill>
              <a:blip r:embed="rId3"/>
              <a:srcRect/>
              <a:stretch>
                <a:fillRect l="-3486" r="-3458"/>
              </a:stretch>
            </a:blipFill>
            <a:ln w="38100" cap="flat" cmpd="sng" algn="ctr">
              <a:no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solidFill>
                  <a:schemeClr val="bg1"/>
                </a:solidFill>
              </a:endParaRPr>
            </a:p>
          </p:txBody>
        </p:sp>
        <p:sp>
          <p:nvSpPr>
            <p:cNvPr id="24" name="îṡliḋe">
              <a:extLst>
                <a:ext uri="{FF2B5EF4-FFF2-40B4-BE49-F238E27FC236}">
                  <a16:creationId xmlns:a16="http://schemas.microsoft.com/office/drawing/2014/main" xmlns:p14="http://schemas.microsoft.com/office/powerpoint/2010/main" xmlns:lc="http://schemas.openxmlformats.org/drawingml/2006/lockedCanvas" xmlns="" id="{3B59B5F4-AA2C-4C0E-A22D-415F37CBA274}"/>
                </a:ext>
              </a:extLst>
            </p:cNvPr>
            <p:cNvSpPr/>
            <p:nvPr/>
          </p:nvSpPr>
          <p:spPr bwMode="auto">
            <a:xfrm>
              <a:off x="4594671" y="2421525"/>
              <a:ext cx="3022105" cy="1615966"/>
            </a:xfrm>
            <a:prstGeom prst="rect">
              <a:avLst/>
            </a:prstGeom>
            <a:blipFill>
              <a:blip r:embed="rId4"/>
              <a:srcRect/>
              <a:stretch>
                <a:fillRect t="-12534" b="-12338"/>
              </a:stretch>
            </a:blipFill>
            <a:ln w="38100" cap="flat" cmpd="sng" algn="ctr">
              <a:no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solidFill>
                  <a:schemeClr val="bg1"/>
                </a:solidFill>
              </a:endParaRPr>
            </a:p>
          </p:txBody>
        </p:sp>
        <p:sp>
          <p:nvSpPr>
            <p:cNvPr id="25" name="iŝḻïďé">
              <a:extLst>
                <a:ext uri="{FF2B5EF4-FFF2-40B4-BE49-F238E27FC236}">
                  <a16:creationId xmlns:a16="http://schemas.microsoft.com/office/drawing/2014/main" xmlns:p14="http://schemas.microsoft.com/office/powerpoint/2010/main" xmlns:lc="http://schemas.openxmlformats.org/drawingml/2006/lockedCanvas" xmlns="" id="{96924907-E62F-42AE-BB33-C6CBCEEC159E}"/>
                </a:ext>
              </a:extLst>
            </p:cNvPr>
            <p:cNvSpPr/>
            <p:nvPr/>
          </p:nvSpPr>
          <p:spPr bwMode="auto">
            <a:xfrm>
              <a:off x="8341220" y="2421525"/>
              <a:ext cx="3022105" cy="1615966"/>
            </a:xfrm>
            <a:prstGeom prst="rect">
              <a:avLst/>
            </a:prstGeom>
            <a:blipFill>
              <a:blip r:embed="rId5"/>
              <a:srcRect/>
              <a:stretch>
                <a:fillRect t="-12411" b="-12217"/>
              </a:stretch>
            </a:blipFill>
            <a:ln w="38100" cap="flat" cmpd="sng" algn="ctr">
              <a:no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solidFill>
                  <a:schemeClr val="bg1"/>
                </a:solidFill>
              </a:endParaRPr>
            </a:p>
          </p:txBody>
        </p:sp>
        <p:sp>
          <p:nvSpPr>
            <p:cNvPr id="26" name="îṧlïḍê">
              <a:extLst>
                <a:ext uri="{FF2B5EF4-FFF2-40B4-BE49-F238E27FC236}">
                  <a16:creationId xmlns:a16="http://schemas.microsoft.com/office/drawing/2014/main" xmlns:p14="http://schemas.microsoft.com/office/powerpoint/2010/main" xmlns:lc="http://schemas.openxmlformats.org/drawingml/2006/lockedCanvas" xmlns="" id="{2FFFF3CD-9EF8-471A-8DE7-F23CA95D10FF}"/>
                </a:ext>
              </a:extLst>
            </p:cNvPr>
            <p:cNvSpPr/>
            <p:nvPr/>
          </p:nvSpPr>
          <p:spPr bwMode="auto">
            <a:xfrm>
              <a:off x="4144818" y="3141878"/>
              <a:ext cx="175260" cy="175260"/>
            </a:xfrm>
            <a:prstGeom prst="chevron">
              <a:avLst/>
            </a:prstGeom>
            <a:solidFill>
              <a:schemeClr val="bg1"/>
            </a:solidFill>
            <a:ln>
              <a:noFill/>
            </a:ln>
          </p:spPr>
          <p:txBody>
            <a:bodyPr rtlCol="0" anchor="ctr"/>
            <a:lstStyle/>
            <a:p>
              <a:pPr algn="ctr"/>
              <a:endParaRPr lang="zh-CN" altLang="en-US">
                <a:solidFill>
                  <a:schemeClr val="bg1"/>
                </a:solidFill>
              </a:endParaRPr>
            </a:p>
          </p:txBody>
        </p:sp>
        <p:sp>
          <p:nvSpPr>
            <p:cNvPr id="27" name="iṧļîḍé">
              <a:extLst>
                <a:ext uri="{FF2B5EF4-FFF2-40B4-BE49-F238E27FC236}">
                  <a16:creationId xmlns:a16="http://schemas.microsoft.com/office/drawing/2014/main" xmlns:p14="http://schemas.microsoft.com/office/powerpoint/2010/main" xmlns:lc="http://schemas.openxmlformats.org/drawingml/2006/lockedCanvas" xmlns="" id="{841A36AF-43AF-41ED-980E-A386206E2DE1}"/>
                </a:ext>
              </a:extLst>
            </p:cNvPr>
            <p:cNvSpPr/>
            <p:nvPr/>
          </p:nvSpPr>
          <p:spPr bwMode="auto">
            <a:xfrm>
              <a:off x="7891368" y="3141878"/>
              <a:ext cx="175260" cy="175260"/>
            </a:xfrm>
            <a:prstGeom prst="chevron">
              <a:avLst/>
            </a:prstGeom>
            <a:solidFill>
              <a:schemeClr val="bg1"/>
            </a:solidFill>
            <a:ln>
              <a:noFill/>
            </a:ln>
          </p:spPr>
          <p:txBody>
            <a:bodyPr rtlCol="0" anchor="ctr"/>
            <a:lstStyle/>
            <a:p>
              <a:pPr algn="ctr"/>
              <a:endParaRPr lang="zh-CN" altLang="en-US">
                <a:solidFill>
                  <a:schemeClr val="bg1"/>
                </a:solidFill>
              </a:endParaRPr>
            </a:p>
          </p:txBody>
        </p:sp>
        <p:sp>
          <p:nvSpPr>
            <p:cNvPr id="28" name="íşḻïdé">
              <a:extLst>
                <a:ext uri="{FF2B5EF4-FFF2-40B4-BE49-F238E27FC236}">
                  <a16:creationId xmlns:a16="http://schemas.microsoft.com/office/drawing/2014/main" xmlns:p14="http://schemas.microsoft.com/office/powerpoint/2010/main" xmlns:lc="http://schemas.openxmlformats.org/drawingml/2006/lockedCanvas" xmlns="" id="{9999753B-BE73-4089-9BA4-CBBCF73E8182}"/>
                </a:ext>
              </a:extLst>
            </p:cNvPr>
            <p:cNvSpPr txBox="1"/>
            <p:nvPr/>
          </p:nvSpPr>
          <p:spPr>
            <a:xfrm>
              <a:off x="4594671" y="4390330"/>
              <a:ext cx="3022105" cy="439342"/>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defTabSz="584156">
                <a:buNone/>
                <a:defRPr/>
              </a:pPr>
              <a:r>
                <a:rPr lang="zh-CN" altLang="en-US" b="1" dirty="0" smtClean="0">
                  <a:solidFill>
                    <a:schemeClr val="bg1"/>
                  </a:solidFill>
                </a:rPr>
                <a:t>上链存证</a:t>
              </a:r>
              <a:endParaRPr lang="zh-CN" altLang="en-US" b="1" dirty="0">
                <a:solidFill>
                  <a:schemeClr val="bg1"/>
                </a:solidFill>
              </a:endParaRPr>
            </a:p>
          </p:txBody>
        </p:sp>
        <p:sp>
          <p:nvSpPr>
            <p:cNvPr id="29" name="íşḻïdé">
              <a:extLst>
                <a:ext uri="{FF2B5EF4-FFF2-40B4-BE49-F238E27FC236}">
                  <a16:creationId xmlns:a16="http://schemas.microsoft.com/office/drawing/2014/main" xmlns:p14="http://schemas.microsoft.com/office/powerpoint/2010/main" xmlns:lc="http://schemas.openxmlformats.org/drawingml/2006/lockedCanvas" xmlns="" id="{9999753B-BE73-4089-9BA4-CBBCF73E8182}"/>
                </a:ext>
              </a:extLst>
            </p:cNvPr>
            <p:cNvSpPr txBox="1"/>
            <p:nvPr/>
          </p:nvSpPr>
          <p:spPr>
            <a:xfrm>
              <a:off x="8341220" y="4390330"/>
              <a:ext cx="3022105" cy="439342"/>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defTabSz="584156">
                <a:buNone/>
                <a:defRPr/>
              </a:pPr>
              <a:r>
                <a:rPr lang="zh-CN" altLang="en-US" b="1" dirty="0" smtClean="0">
                  <a:solidFill>
                    <a:schemeClr val="bg1"/>
                  </a:solidFill>
                  <a:latin typeface="微软雅黑" panose="020B0503020204020204" pitchFamily="34" charset="-122"/>
                  <a:ea typeface="微软雅黑" panose="020B0503020204020204" pitchFamily="34" charset="-122"/>
                </a:rPr>
                <a:t>溯源查验</a:t>
              </a:r>
              <a:endParaRPr lang="zh-CN" altLang="en-US" b="1" dirty="0">
                <a:solidFill>
                  <a:schemeClr val="bg1"/>
                </a:solidFill>
              </a:endParaRPr>
            </a:p>
          </p:txBody>
        </p:sp>
      </p:grpSp>
      <p:sp>
        <p:nvSpPr>
          <p:cNvPr id="30" name="îŝḷiḋè">
            <a:extLst>
              <a:ext uri="{FF2B5EF4-FFF2-40B4-BE49-F238E27FC236}">
                <a16:creationId xmlns:a16="http://schemas.microsoft.com/office/drawing/2014/main" xmlns:p14="http://schemas.microsoft.com/office/powerpoint/2010/main" xmlns:lc="http://schemas.openxmlformats.org/drawingml/2006/lockedCanvas" xmlns="" id="{27F7A4C7-C67C-4395-9322-83EDF7EFD28C}"/>
              </a:ext>
            </a:extLst>
          </p:cNvPr>
          <p:cNvSpPr txBox="1"/>
          <p:nvPr/>
        </p:nvSpPr>
        <p:spPr>
          <a:xfrm>
            <a:off x="838398" y="4380320"/>
            <a:ext cx="3022105" cy="1153567"/>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lnSpc>
                <a:spcPct val="150000"/>
              </a:lnSpc>
              <a:buNone/>
            </a:pPr>
            <a:r>
              <a:rPr lang="zh-CN" altLang="en-US" sz="1200" dirty="0" smtClean="0">
                <a:solidFill>
                  <a:schemeClr val="bg1"/>
                </a:solidFill>
              </a:rPr>
              <a:t>考前可以通过“智能笔”的认证考生的图像信息，同时在考试过程中定时</a:t>
            </a:r>
            <a:r>
              <a:rPr lang="zh-CN" altLang="en-US" sz="1200" dirty="0">
                <a:solidFill>
                  <a:schemeClr val="bg1"/>
                </a:solidFill>
              </a:rPr>
              <a:t>采集考生指纹信息，并反馈身份校验结果</a:t>
            </a:r>
          </a:p>
        </p:txBody>
      </p:sp>
      <p:sp>
        <p:nvSpPr>
          <p:cNvPr id="31" name="îŝḷiḋè">
            <a:extLst>
              <a:ext uri="{FF2B5EF4-FFF2-40B4-BE49-F238E27FC236}">
                <a16:creationId xmlns:a16="http://schemas.microsoft.com/office/drawing/2014/main" xmlns:p14="http://schemas.microsoft.com/office/powerpoint/2010/main" xmlns:lc="http://schemas.openxmlformats.org/drawingml/2006/lockedCanvas" xmlns="" id="{27F7A4C7-C67C-4395-9322-83EDF7EFD28C}"/>
              </a:ext>
            </a:extLst>
          </p:cNvPr>
          <p:cNvSpPr txBox="1"/>
          <p:nvPr/>
        </p:nvSpPr>
        <p:spPr>
          <a:xfrm>
            <a:off x="4584948" y="4380320"/>
            <a:ext cx="3022105" cy="1153567"/>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lnSpc>
                <a:spcPct val="150000"/>
              </a:lnSpc>
              <a:buNone/>
            </a:pPr>
            <a:r>
              <a:rPr lang="zh-CN" altLang="en-US" sz="1200" dirty="0">
                <a:solidFill>
                  <a:schemeClr val="bg1"/>
                </a:solidFill>
              </a:rPr>
              <a:t>“智能笔”实时记录考生作答笔迹，并将考生身份信息、作答信息（含抓拍图片）进行上链存证</a:t>
            </a:r>
          </a:p>
        </p:txBody>
      </p:sp>
      <p:sp>
        <p:nvSpPr>
          <p:cNvPr id="32" name="îŝḷiḋè">
            <a:extLst>
              <a:ext uri="{FF2B5EF4-FFF2-40B4-BE49-F238E27FC236}">
                <a16:creationId xmlns:a16="http://schemas.microsoft.com/office/drawing/2014/main" xmlns:p14="http://schemas.microsoft.com/office/powerpoint/2010/main" xmlns:lc="http://schemas.openxmlformats.org/drawingml/2006/lockedCanvas" xmlns="" id="{27F7A4C7-C67C-4395-9322-83EDF7EFD28C}"/>
              </a:ext>
            </a:extLst>
          </p:cNvPr>
          <p:cNvSpPr txBox="1"/>
          <p:nvPr/>
        </p:nvSpPr>
        <p:spPr>
          <a:xfrm>
            <a:off x="8331497" y="4380320"/>
            <a:ext cx="3022105" cy="1153567"/>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lnSpc>
                <a:spcPct val="150000"/>
              </a:lnSpc>
              <a:buNone/>
            </a:pPr>
            <a:r>
              <a:rPr lang="zh-CN" altLang="en-US" sz="1200" dirty="0" smtClean="0">
                <a:solidFill>
                  <a:schemeClr val="bg1"/>
                </a:solidFill>
              </a:rPr>
              <a:t>考生</a:t>
            </a:r>
            <a:r>
              <a:rPr lang="zh-CN" altLang="en-US" sz="1200" dirty="0">
                <a:solidFill>
                  <a:schemeClr val="bg1"/>
                </a:solidFill>
              </a:rPr>
              <a:t>可</a:t>
            </a:r>
            <a:r>
              <a:rPr lang="zh-CN" altLang="en-US" sz="1200" dirty="0" smtClean="0">
                <a:solidFill>
                  <a:schemeClr val="bg1"/>
                </a:solidFill>
              </a:rPr>
              <a:t>对考试结果申请核验，输入考试的查询信息，即可获取到区块链的存证信息</a:t>
            </a:r>
            <a:endParaRPr lang="zh-CN" altLang="en-US" sz="1200" dirty="0">
              <a:solidFill>
                <a:schemeClr val="bg1"/>
              </a:solidFill>
            </a:endParaRPr>
          </a:p>
        </p:txBody>
      </p:sp>
      <p:sp>
        <p:nvSpPr>
          <p:cNvPr id="39" name="文本框 38"/>
          <p:cNvSpPr txBox="1"/>
          <p:nvPr/>
        </p:nvSpPr>
        <p:spPr>
          <a:xfrm>
            <a:off x="881103" y="3943602"/>
            <a:ext cx="846097" cy="277140"/>
          </a:xfrm>
          <a:prstGeom prst="rect">
            <a:avLst/>
          </a:prstGeom>
          <a:noFill/>
        </p:spPr>
        <p:txBody>
          <a:bodyPr wrap="square" rtlCol="0">
            <a:spAutoFit/>
          </a:bodyPr>
          <a:lstStyle/>
          <a:p>
            <a:pPr algn="ctr"/>
            <a:r>
              <a:rPr lang="zh-CN" altLang="en-US" sz="1200" dirty="0" smtClean="0">
                <a:solidFill>
                  <a:schemeClr val="bg1"/>
                </a:solidFill>
              </a:rPr>
              <a:t>考前</a:t>
            </a:r>
            <a:r>
              <a:rPr lang="en-US" altLang="zh-CN" sz="1200" dirty="0" smtClean="0">
                <a:solidFill>
                  <a:schemeClr val="bg1"/>
                </a:solidFill>
              </a:rPr>
              <a:t>/</a:t>
            </a:r>
            <a:r>
              <a:rPr lang="zh-CN" altLang="en-US" sz="1200" dirty="0" smtClean="0">
                <a:solidFill>
                  <a:schemeClr val="bg1"/>
                </a:solidFill>
              </a:rPr>
              <a:t>中</a:t>
            </a:r>
            <a:endParaRPr lang="zh-CN" altLang="en-US" sz="1200" dirty="0">
              <a:solidFill>
                <a:schemeClr val="bg1"/>
              </a:solidFill>
            </a:endParaRPr>
          </a:p>
        </p:txBody>
      </p:sp>
      <p:cxnSp>
        <p:nvCxnSpPr>
          <p:cNvPr id="41" name="直接连接符 40"/>
          <p:cNvCxnSpPr/>
          <p:nvPr/>
        </p:nvCxnSpPr>
        <p:spPr>
          <a:xfrm>
            <a:off x="1727200" y="3932952"/>
            <a:ext cx="2136" cy="2517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4749305" y="3943602"/>
            <a:ext cx="846097" cy="277140"/>
          </a:xfrm>
          <a:prstGeom prst="rect">
            <a:avLst/>
          </a:prstGeom>
          <a:noFill/>
        </p:spPr>
        <p:txBody>
          <a:bodyPr wrap="square" rtlCol="0">
            <a:spAutoFit/>
          </a:bodyPr>
          <a:lstStyle/>
          <a:p>
            <a:pPr algn="ctr"/>
            <a:r>
              <a:rPr lang="zh-CN" altLang="en-US" sz="1200" dirty="0" smtClean="0">
                <a:solidFill>
                  <a:schemeClr val="bg1"/>
                </a:solidFill>
              </a:rPr>
              <a:t>考中</a:t>
            </a:r>
            <a:endParaRPr lang="zh-CN" altLang="en-US" sz="1200" dirty="0">
              <a:solidFill>
                <a:schemeClr val="bg1"/>
              </a:solidFill>
            </a:endParaRPr>
          </a:p>
        </p:txBody>
      </p:sp>
      <p:cxnSp>
        <p:nvCxnSpPr>
          <p:cNvPr id="45" name="直接连接符 44"/>
          <p:cNvCxnSpPr/>
          <p:nvPr/>
        </p:nvCxnSpPr>
        <p:spPr>
          <a:xfrm>
            <a:off x="5451275" y="3932952"/>
            <a:ext cx="2136" cy="2517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8473380" y="3943602"/>
            <a:ext cx="846097" cy="277140"/>
          </a:xfrm>
          <a:prstGeom prst="rect">
            <a:avLst/>
          </a:prstGeom>
          <a:noFill/>
        </p:spPr>
        <p:txBody>
          <a:bodyPr wrap="square" rtlCol="0">
            <a:spAutoFit/>
          </a:bodyPr>
          <a:lstStyle/>
          <a:p>
            <a:pPr algn="ctr"/>
            <a:r>
              <a:rPr lang="zh-CN" altLang="en-US" sz="1200" dirty="0" smtClean="0">
                <a:solidFill>
                  <a:schemeClr val="bg1"/>
                </a:solidFill>
              </a:rPr>
              <a:t>考后</a:t>
            </a:r>
            <a:endParaRPr lang="zh-CN" altLang="en-US" sz="1200" dirty="0">
              <a:solidFill>
                <a:schemeClr val="bg1"/>
              </a:solidFill>
            </a:endParaRPr>
          </a:p>
        </p:txBody>
      </p:sp>
      <p:cxnSp>
        <p:nvCxnSpPr>
          <p:cNvPr id="47" name="直接连接符 46"/>
          <p:cNvCxnSpPr/>
          <p:nvPr/>
        </p:nvCxnSpPr>
        <p:spPr>
          <a:xfrm>
            <a:off x="9175350" y="3932952"/>
            <a:ext cx="2136" cy="2517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87927" y="318692"/>
            <a:ext cx="3509818" cy="535711"/>
          </a:xfrm>
          <a:prstGeom prst="rect">
            <a:avLst/>
          </a:prstGeom>
          <a:noFill/>
        </p:spPr>
        <p:txBody>
          <a:bodyPr wrap="square" rtlCol="0" anchor="ctr" anchorCtr="0">
            <a:noAutofit/>
          </a:bodyPr>
          <a:lstStyle/>
          <a:p>
            <a:r>
              <a:rPr lang="zh-CN" altLang="en-US" sz="2800" b="1" dirty="0">
                <a:solidFill>
                  <a:schemeClr val="bg1"/>
                </a:solidFill>
              </a:rPr>
              <a:t>解决方案</a:t>
            </a:r>
            <a:endParaRPr lang="zh-CN" altLang="en-US" sz="2800" b="1" dirty="0">
              <a:solidFill>
                <a:schemeClr val="bg1"/>
              </a:solidFill>
            </a:endParaRPr>
          </a:p>
        </p:txBody>
      </p:sp>
      <p:sp>
        <p:nvSpPr>
          <p:cNvPr id="34" name="矩形 33"/>
          <p:cNvSpPr/>
          <p:nvPr/>
        </p:nvSpPr>
        <p:spPr>
          <a:xfrm>
            <a:off x="0" y="318692"/>
            <a:ext cx="138545" cy="5357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2400" dirty="0">
              <a:solidFill>
                <a:schemeClr val="bg1"/>
              </a:solidFill>
            </a:endParaRPr>
          </a:p>
        </p:txBody>
      </p:sp>
    </p:spTree>
    <p:extLst>
      <p:ext uri="{BB962C8B-B14F-4D97-AF65-F5344CB8AC3E}">
        <p14:creationId xmlns:p14="http://schemas.microsoft.com/office/powerpoint/2010/main" val="2807223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7927" y="318692"/>
            <a:ext cx="3509818" cy="535711"/>
          </a:xfrm>
          <a:prstGeom prst="rect">
            <a:avLst/>
          </a:prstGeom>
          <a:noFill/>
        </p:spPr>
        <p:txBody>
          <a:bodyPr wrap="square" rtlCol="0" anchor="ctr" anchorCtr="0">
            <a:noAutofit/>
          </a:bodyPr>
          <a:lstStyle/>
          <a:p>
            <a:r>
              <a:rPr lang="zh-CN" altLang="en-US" sz="2800" b="1" dirty="0">
                <a:solidFill>
                  <a:schemeClr val="bg1"/>
                </a:solidFill>
              </a:rPr>
              <a:t>系统整体架构</a:t>
            </a:r>
          </a:p>
        </p:txBody>
      </p:sp>
      <p:sp>
        <p:nvSpPr>
          <p:cNvPr id="3" name="矩形 2"/>
          <p:cNvSpPr/>
          <p:nvPr/>
        </p:nvSpPr>
        <p:spPr>
          <a:xfrm>
            <a:off x="0" y="318692"/>
            <a:ext cx="138545" cy="5357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2400" dirty="0">
              <a:solidFill>
                <a:schemeClr val="tx1"/>
              </a:solidFill>
            </a:endParaRPr>
          </a:p>
        </p:txBody>
      </p:sp>
      <p:sp>
        <p:nvSpPr>
          <p:cNvPr id="133" name="圆角矩形 132"/>
          <p:cNvSpPr/>
          <p:nvPr/>
        </p:nvSpPr>
        <p:spPr>
          <a:xfrm>
            <a:off x="2296509" y="1643547"/>
            <a:ext cx="3465512" cy="957706"/>
          </a:xfrm>
          <a:prstGeom prst="roundRect">
            <a:avLst>
              <a:gd name="adj" fmla="val 1111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1200" b="1" dirty="0" smtClean="0">
                <a:solidFill>
                  <a:schemeClr val="bg1"/>
                </a:solidFill>
              </a:rPr>
              <a:t>第三方系统</a:t>
            </a:r>
            <a:endParaRPr lang="zh-CN" altLang="en-US" sz="1200" b="1" dirty="0">
              <a:solidFill>
                <a:schemeClr val="bg1"/>
              </a:solidFill>
            </a:endParaRPr>
          </a:p>
        </p:txBody>
      </p:sp>
      <p:sp>
        <p:nvSpPr>
          <p:cNvPr id="134" name="圆角矩形 133"/>
          <p:cNvSpPr/>
          <p:nvPr/>
        </p:nvSpPr>
        <p:spPr>
          <a:xfrm>
            <a:off x="2384794" y="2093998"/>
            <a:ext cx="1567780" cy="3949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200" dirty="0" smtClean="0">
                <a:solidFill>
                  <a:schemeClr val="tx1"/>
                </a:solidFill>
              </a:rPr>
              <a:t>教育局管理系统</a:t>
            </a:r>
            <a:endParaRPr lang="zh-CN" altLang="en-US" sz="1200" dirty="0">
              <a:solidFill>
                <a:schemeClr val="tx1"/>
              </a:solidFill>
            </a:endParaRPr>
          </a:p>
        </p:txBody>
      </p:sp>
      <p:sp>
        <p:nvSpPr>
          <p:cNvPr id="135" name="圆角矩形 134"/>
          <p:cNvSpPr/>
          <p:nvPr/>
        </p:nvSpPr>
        <p:spPr>
          <a:xfrm>
            <a:off x="5910120" y="1643547"/>
            <a:ext cx="1658707" cy="957706"/>
          </a:xfrm>
          <a:prstGeom prst="roundRect">
            <a:avLst>
              <a:gd name="adj" fmla="val 10481"/>
            </a:avLst>
          </a:prstGeom>
          <a:solidFill>
            <a:schemeClr val="accent6">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200" b="1" dirty="0">
                <a:solidFill>
                  <a:schemeClr val="bg1"/>
                </a:solidFill>
              </a:rPr>
              <a:t>区</a:t>
            </a:r>
            <a:r>
              <a:rPr lang="zh-CN" altLang="en-US" sz="1200" b="1" dirty="0" smtClean="0">
                <a:solidFill>
                  <a:schemeClr val="bg1"/>
                </a:solidFill>
              </a:rPr>
              <a:t>块链智能笔</a:t>
            </a:r>
            <a:endParaRPr lang="zh-CN" altLang="en-US" sz="1200" b="1" dirty="0">
              <a:solidFill>
                <a:schemeClr val="bg1"/>
              </a:solidFill>
            </a:endParaRPr>
          </a:p>
        </p:txBody>
      </p:sp>
      <p:sp>
        <p:nvSpPr>
          <p:cNvPr id="136" name="圆角矩形 135"/>
          <p:cNvSpPr/>
          <p:nvPr/>
        </p:nvSpPr>
        <p:spPr>
          <a:xfrm>
            <a:off x="7716926" y="1643547"/>
            <a:ext cx="3465512" cy="957706"/>
          </a:xfrm>
          <a:prstGeom prst="roundRect">
            <a:avLst>
              <a:gd name="adj" fmla="val 1048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200" b="1" dirty="0">
                <a:solidFill>
                  <a:schemeClr val="bg1"/>
                </a:solidFill>
              </a:rPr>
              <a:t>展现层</a:t>
            </a:r>
          </a:p>
        </p:txBody>
      </p:sp>
      <p:sp>
        <p:nvSpPr>
          <p:cNvPr id="137" name="圆角矩形 136"/>
          <p:cNvSpPr/>
          <p:nvPr/>
        </p:nvSpPr>
        <p:spPr>
          <a:xfrm>
            <a:off x="7884771" y="2093998"/>
            <a:ext cx="1515545" cy="3949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1200" dirty="0" smtClean="0">
                <a:solidFill>
                  <a:schemeClr val="tx1"/>
                </a:solidFill>
              </a:rPr>
              <a:t>APP</a:t>
            </a:r>
            <a:endParaRPr lang="zh-CN" altLang="en-US" sz="1200" dirty="0">
              <a:solidFill>
                <a:schemeClr val="tx1"/>
              </a:solidFill>
            </a:endParaRPr>
          </a:p>
        </p:txBody>
      </p:sp>
      <p:sp>
        <p:nvSpPr>
          <p:cNvPr id="138" name="圆角矩形 137"/>
          <p:cNvSpPr/>
          <p:nvPr/>
        </p:nvSpPr>
        <p:spPr>
          <a:xfrm>
            <a:off x="9523731" y="2093998"/>
            <a:ext cx="1515545" cy="3949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1200" dirty="0">
                <a:solidFill>
                  <a:schemeClr val="tx1"/>
                </a:solidFill>
              </a:rPr>
              <a:t>Web/H5</a:t>
            </a:r>
            <a:endParaRPr lang="zh-CN" altLang="en-US" sz="1200" dirty="0">
              <a:solidFill>
                <a:schemeClr val="tx1"/>
              </a:solidFill>
            </a:endParaRPr>
          </a:p>
        </p:txBody>
      </p:sp>
      <p:sp>
        <p:nvSpPr>
          <p:cNvPr id="139" name="圆角矩形 138"/>
          <p:cNvSpPr/>
          <p:nvPr/>
        </p:nvSpPr>
        <p:spPr>
          <a:xfrm>
            <a:off x="2296509" y="3008492"/>
            <a:ext cx="8885929" cy="957706"/>
          </a:xfrm>
          <a:prstGeom prst="roundRect">
            <a:avLst>
              <a:gd name="adj" fmla="val 1111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base">
              <a:spcBef>
                <a:spcPct val="0"/>
              </a:spcBef>
              <a:spcAft>
                <a:spcPct val="0"/>
              </a:spcAft>
            </a:pPr>
            <a:r>
              <a:rPr lang="zh-CN" altLang="en-US" sz="1200" b="1" dirty="0" smtClean="0">
                <a:solidFill>
                  <a:prstClr val="white"/>
                </a:solidFill>
                <a:latin typeface="Microsoft YaHei" charset="-122"/>
                <a:ea typeface="Microsoft YaHei" charset="-122"/>
                <a:cs typeface="Microsoft YaHei" charset="-122"/>
              </a:rPr>
              <a:t>考试</a:t>
            </a:r>
            <a:r>
              <a:rPr lang="zh-CN" altLang="en-US" sz="1200" b="1" dirty="0">
                <a:solidFill>
                  <a:prstClr val="white"/>
                </a:solidFill>
                <a:latin typeface="Microsoft YaHei" charset="-122"/>
                <a:ea typeface="Microsoft YaHei" charset="-122"/>
                <a:cs typeface="Microsoft YaHei" charset="-122"/>
              </a:rPr>
              <a:t>信息管理系统</a:t>
            </a:r>
          </a:p>
        </p:txBody>
      </p:sp>
      <p:sp>
        <p:nvSpPr>
          <p:cNvPr id="140" name="圆角矩形 139"/>
          <p:cNvSpPr/>
          <p:nvPr/>
        </p:nvSpPr>
        <p:spPr>
          <a:xfrm>
            <a:off x="2812193" y="3417014"/>
            <a:ext cx="1182423" cy="3949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200" dirty="0" smtClean="0">
                <a:solidFill>
                  <a:schemeClr val="tx1"/>
                </a:solidFill>
              </a:rPr>
              <a:t>用户管理</a:t>
            </a:r>
            <a:endParaRPr lang="zh-CN" altLang="en-US" sz="1200" dirty="0">
              <a:solidFill>
                <a:schemeClr val="tx1"/>
              </a:solidFill>
            </a:endParaRPr>
          </a:p>
        </p:txBody>
      </p:sp>
      <p:sp>
        <p:nvSpPr>
          <p:cNvPr id="141" name="圆角矩形 140"/>
          <p:cNvSpPr/>
          <p:nvPr/>
        </p:nvSpPr>
        <p:spPr>
          <a:xfrm>
            <a:off x="4168779" y="3417014"/>
            <a:ext cx="1182423" cy="3949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200" dirty="0" smtClean="0">
                <a:solidFill>
                  <a:schemeClr val="tx1"/>
                </a:solidFill>
              </a:rPr>
              <a:t>认证管理</a:t>
            </a:r>
            <a:endParaRPr lang="zh-CN" altLang="en-US" sz="1200" dirty="0">
              <a:solidFill>
                <a:schemeClr val="tx1"/>
              </a:solidFill>
            </a:endParaRPr>
          </a:p>
        </p:txBody>
      </p:sp>
      <p:sp>
        <p:nvSpPr>
          <p:cNvPr id="142" name="圆角矩形 141"/>
          <p:cNvSpPr/>
          <p:nvPr/>
        </p:nvSpPr>
        <p:spPr>
          <a:xfrm>
            <a:off x="5525364" y="3417014"/>
            <a:ext cx="1182423" cy="3949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200" dirty="0" smtClean="0">
                <a:solidFill>
                  <a:schemeClr val="tx1"/>
                </a:solidFill>
              </a:rPr>
              <a:t>上链管理</a:t>
            </a:r>
            <a:endParaRPr lang="zh-CN" altLang="en-US" sz="1200" dirty="0">
              <a:solidFill>
                <a:schemeClr val="tx1"/>
              </a:solidFill>
            </a:endParaRPr>
          </a:p>
        </p:txBody>
      </p:sp>
      <p:sp>
        <p:nvSpPr>
          <p:cNvPr id="143" name="圆角矩形 142"/>
          <p:cNvSpPr/>
          <p:nvPr/>
        </p:nvSpPr>
        <p:spPr>
          <a:xfrm>
            <a:off x="6881950" y="3417014"/>
            <a:ext cx="1182423" cy="3949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200" dirty="0" smtClean="0">
                <a:solidFill>
                  <a:schemeClr val="tx1"/>
                </a:solidFill>
              </a:rPr>
              <a:t>设备管理</a:t>
            </a:r>
            <a:endParaRPr lang="zh-CN" altLang="en-US" sz="1200" dirty="0">
              <a:solidFill>
                <a:schemeClr val="tx1"/>
              </a:solidFill>
            </a:endParaRPr>
          </a:p>
        </p:txBody>
      </p:sp>
      <p:sp>
        <p:nvSpPr>
          <p:cNvPr id="144" name="圆角矩形 143"/>
          <p:cNvSpPr/>
          <p:nvPr/>
        </p:nvSpPr>
        <p:spPr>
          <a:xfrm>
            <a:off x="8238536" y="3417014"/>
            <a:ext cx="1182423" cy="3949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200" dirty="0" smtClean="0">
                <a:solidFill>
                  <a:schemeClr val="tx1"/>
                </a:solidFill>
              </a:rPr>
              <a:t>考试管理</a:t>
            </a:r>
            <a:endParaRPr lang="zh-CN" altLang="en-US" sz="1200" dirty="0">
              <a:solidFill>
                <a:schemeClr val="tx1"/>
              </a:solidFill>
            </a:endParaRPr>
          </a:p>
        </p:txBody>
      </p:sp>
      <p:sp>
        <p:nvSpPr>
          <p:cNvPr id="145" name="圆角矩形 144"/>
          <p:cNvSpPr/>
          <p:nvPr/>
        </p:nvSpPr>
        <p:spPr>
          <a:xfrm>
            <a:off x="9595119" y="3417014"/>
            <a:ext cx="1182423" cy="3949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200" dirty="0" smtClean="0">
                <a:solidFill>
                  <a:schemeClr val="tx1"/>
                </a:solidFill>
              </a:rPr>
              <a:t>查询管理</a:t>
            </a:r>
            <a:endParaRPr lang="zh-CN" altLang="en-US" sz="1200" dirty="0">
              <a:solidFill>
                <a:schemeClr val="tx1"/>
              </a:solidFill>
            </a:endParaRPr>
          </a:p>
        </p:txBody>
      </p:sp>
      <p:sp>
        <p:nvSpPr>
          <p:cNvPr id="146" name="圆角矩形 145"/>
          <p:cNvSpPr/>
          <p:nvPr/>
        </p:nvSpPr>
        <p:spPr>
          <a:xfrm>
            <a:off x="2296509" y="4419594"/>
            <a:ext cx="8885929" cy="1161073"/>
          </a:xfrm>
          <a:prstGeom prst="roundRect">
            <a:avLst>
              <a:gd name="adj" fmla="val 1111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1200" b="1" dirty="0">
                <a:solidFill>
                  <a:schemeClr val="bg1"/>
                </a:solidFill>
              </a:rPr>
              <a:t>联盟链</a:t>
            </a:r>
            <a:r>
              <a:rPr lang="en-US" altLang="zh-CN" sz="1200" b="1" dirty="0" err="1" smtClean="0">
                <a:solidFill>
                  <a:schemeClr val="bg1"/>
                </a:solidFill>
              </a:rPr>
              <a:t>PlatONE</a:t>
            </a:r>
            <a:endParaRPr lang="zh-CN" altLang="en-US" sz="1200" b="1" dirty="0">
              <a:solidFill>
                <a:schemeClr val="bg1"/>
              </a:solidFill>
            </a:endParaRPr>
          </a:p>
        </p:txBody>
      </p:sp>
      <p:grpSp>
        <p:nvGrpSpPr>
          <p:cNvPr id="147" name="组合 146"/>
          <p:cNvGrpSpPr/>
          <p:nvPr/>
        </p:nvGrpSpPr>
        <p:grpSpPr>
          <a:xfrm>
            <a:off x="2778022" y="4986333"/>
            <a:ext cx="7922902" cy="363406"/>
            <a:chOff x="2443097" y="5384020"/>
            <a:chExt cx="7337704" cy="336564"/>
          </a:xfrm>
        </p:grpSpPr>
        <p:grpSp>
          <p:nvGrpSpPr>
            <p:cNvPr id="148" name="组合 147">
              <a:extLst>
                <a:ext uri="{FF2B5EF4-FFF2-40B4-BE49-F238E27FC236}">
                  <a16:creationId xmlns="" xmlns:a16="http://schemas.microsoft.com/office/drawing/2014/main" id="{2A3E7B3D-6F84-431C-8C75-C89167A446A5}"/>
                </a:ext>
              </a:extLst>
            </p:cNvPr>
            <p:cNvGrpSpPr/>
            <p:nvPr/>
          </p:nvGrpSpPr>
          <p:grpSpPr>
            <a:xfrm>
              <a:off x="3419017" y="5388889"/>
              <a:ext cx="5878823" cy="331695"/>
              <a:chOff x="3081215" y="5657535"/>
              <a:chExt cx="6350128" cy="456062"/>
            </a:xfrm>
          </p:grpSpPr>
          <p:grpSp>
            <p:nvGrpSpPr>
              <p:cNvPr id="173" name="组合 172">
                <a:extLst>
                  <a:ext uri="{FF2B5EF4-FFF2-40B4-BE49-F238E27FC236}">
                    <a16:creationId xmlns="" xmlns:a16="http://schemas.microsoft.com/office/drawing/2014/main" id="{53D12A43-3B46-4869-BB8A-59899129EB54}"/>
                  </a:ext>
                </a:extLst>
              </p:cNvPr>
              <p:cNvGrpSpPr/>
              <p:nvPr/>
            </p:nvGrpSpPr>
            <p:grpSpPr>
              <a:xfrm>
                <a:off x="3081215" y="5657535"/>
                <a:ext cx="3225951" cy="456062"/>
                <a:chOff x="4227921" y="1883074"/>
                <a:chExt cx="7027334" cy="1008112"/>
              </a:xfrm>
            </p:grpSpPr>
            <p:sp>
              <p:nvSpPr>
                <p:cNvPr id="218" name="矩形 217">
                  <a:extLst>
                    <a:ext uri="{FF2B5EF4-FFF2-40B4-BE49-F238E27FC236}">
                      <a16:creationId xmlns="" xmlns:a16="http://schemas.microsoft.com/office/drawing/2014/main" id="{7B77B538-2ED3-4922-AE61-E6058F512EB2}"/>
                    </a:ext>
                  </a:extLst>
                </p:cNvPr>
                <p:cNvSpPr/>
                <p:nvPr/>
              </p:nvSpPr>
              <p:spPr>
                <a:xfrm>
                  <a:off x="4491171"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sp>
              <p:nvSpPr>
                <p:cNvPr id="219" name="矩形 218">
                  <a:extLst>
                    <a:ext uri="{FF2B5EF4-FFF2-40B4-BE49-F238E27FC236}">
                      <a16:creationId xmlns="" xmlns:a16="http://schemas.microsoft.com/office/drawing/2014/main" id="{4B61C314-03C0-43D3-9067-C97563E40358}"/>
                    </a:ext>
                  </a:extLst>
                </p:cNvPr>
                <p:cNvSpPr/>
                <p:nvPr/>
              </p:nvSpPr>
              <p:spPr>
                <a:xfrm>
                  <a:off x="5618519"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sp>
              <p:nvSpPr>
                <p:cNvPr id="220" name="矩形 219">
                  <a:extLst>
                    <a:ext uri="{FF2B5EF4-FFF2-40B4-BE49-F238E27FC236}">
                      <a16:creationId xmlns="" xmlns:a16="http://schemas.microsoft.com/office/drawing/2014/main" id="{54C30D8A-F1E5-4F86-9B51-A96C7A18F795}"/>
                    </a:ext>
                  </a:extLst>
                </p:cNvPr>
                <p:cNvSpPr/>
                <p:nvPr/>
              </p:nvSpPr>
              <p:spPr>
                <a:xfrm>
                  <a:off x="6745867"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sp>
              <p:nvSpPr>
                <p:cNvPr id="221" name="矩形 220">
                  <a:extLst>
                    <a:ext uri="{FF2B5EF4-FFF2-40B4-BE49-F238E27FC236}">
                      <a16:creationId xmlns="" xmlns:a16="http://schemas.microsoft.com/office/drawing/2014/main" id="{C1DF9C6E-CE33-4BE3-991C-941661F3509A}"/>
                    </a:ext>
                  </a:extLst>
                </p:cNvPr>
                <p:cNvSpPr/>
                <p:nvPr/>
              </p:nvSpPr>
              <p:spPr>
                <a:xfrm>
                  <a:off x="7873215"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sp>
              <p:nvSpPr>
                <p:cNvPr id="222" name="矩形 221">
                  <a:extLst>
                    <a:ext uri="{FF2B5EF4-FFF2-40B4-BE49-F238E27FC236}">
                      <a16:creationId xmlns="" xmlns:a16="http://schemas.microsoft.com/office/drawing/2014/main" id="{61B67DDF-2F6D-4810-98AA-5690B07195F5}"/>
                    </a:ext>
                  </a:extLst>
                </p:cNvPr>
                <p:cNvSpPr/>
                <p:nvPr/>
              </p:nvSpPr>
              <p:spPr>
                <a:xfrm>
                  <a:off x="9000563"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sp>
              <p:nvSpPr>
                <p:cNvPr id="223" name="矩形 222">
                  <a:extLst>
                    <a:ext uri="{FF2B5EF4-FFF2-40B4-BE49-F238E27FC236}">
                      <a16:creationId xmlns="" xmlns:a16="http://schemas.microsoft.com/office/drawing/2014/main" id="{FBBDAD3F-F901-4A33-BDD7-06B50D235A33}"/>
                    </a:ext>
                  </a:extLst>
                </p:cNvPr>
                <p:cNvSpPr/>
                <p:nvPr/>
              </p:nvSpPr>
              <p:spPr>
                <a:xfrm>
                  <a:off x="10127909"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cxnSp>
              <p:nvCxnSpPr>
                <p:cNvPr id="224" name="直接箭头连接符 223">
                  <a:extLst>
                    <a:ext uri="{FF2B5EF4-FFF2-40B4-BE49-F238E27FC236}">
                      <a16:creationId xmlns="" xmlns:a16="http://schemas.microsoft.com/office/drawing/2014/main" id="{915866A0-885C-48FD-AB98-41D87038F6BF}"/>
                    </a:ext>
                  </a:extLst>
                </p:cNvPr>
                <p:cNvCxnSpPr/>
                <p:nvPr/>
              </p:nvCxnSpPr>
              <p:spPr>
                <a:xfrm flipH="1">
                  <a:off x="5355267" y="2387130"/>
                  <a:ext cx="263252"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cxnSp>
              <p:nvCxnSpPr>
                <p:cNvPr id="225" name="直接箭头连接符 224">
                  <a:extLst>
                    <a:ext uri="{FF2B5EF4-FFF2-40B4-BE49-F238E27FC236}">
                      <a16:creationId xmlns="" xmlns:a16="http://schemas.microsoft.com/office/drawing/2014/main" id="{F82E2ACD-B6E9-45C3-8C64-435E78D28648}"/>
                    </a:ext>
                  </a:extLst>
                </p:cNvPr>
                <p:cNvCxnSpPr>
                  <a:cxnSpLocks/>
                </p:cNvCxnSpPr>
                <p:nvPr/>
              </p:nvCxnSpPr>
              <p:spPr>
                <a:xfrm flipH="1">
                  <a:off x="6482615" y="2387130"/>
                  <a:ext cx="263252"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cxnSp>
              <p:nvCxnSpPr>
                <p:cNvPr id="226" name="直接箭头连接符 225">
                  <a:extLst>
                    <a:ext uri="{FF2B5EF4-FFF2-40B4-BE49-F238E27FC236}">
                      <a16:creationId xmlns="" xmlns:a16="http://schemas.microsoft.com/office/drawing/2014/main" id="{6C7E1D89-A877-462D-9978-6EE7E4E0748C}"/>
                    </a:ext>
                  </a:extLst>
                </p:cNvPr>
                <p:cNvCxnSpPr>
                  <a:cxnSpLocks/>
                </p:cNvCxnSpPr>
                <p:nvPr/>
              </p:nvCxnSpPr>
              <p:spPr>
                <a:xfrm flipH="1">
                  <a:off x="7609963" y="2387130"/>
                  <a:ext cx="263252"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cxnSp>
              <p:nvCxnSpPr>
                <p:cNvPr id="227" name="直接箭头连接符 226">
                  <a:extLst>
                    <a:ext uri="{FF2B5EF4-FFF2-40B4-BE49-F238E27FC236}">
                      <a16:creationId xmlns="" xmlns:a16="http://schemas.microsoft.com/office/drawing/2014/main" id="{3E65950E-66EE-4319-8A3F-74C97854A6AE}"/>
                    </a:ext>
                  </a:extLst>
                </p:cNvPr>
                <p:cNvCxnSpPr>
                  <a:cxnSpLocks/>
                </p:cNvCxnSpPr>
                <p:nvPr/>
              </p:nvCxnSpPr>
              <p:spPr>
                <a:xfrm flipH="1">
                  <a:off x="8737311" y="2387130"/>
                  <a:ext cx="263252"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cxnSp>
              <p:nvCxnSpPr>
                <p:cNvPr id="228" name="直接箭头连接符 227">
                  <a:extLst>
                    <a:ext uri="{FF2B5EF4-FFF2-40B4-BE49-F238E27FC236}">
                      <a16:creationId xmlns="" xmlns:a16="http://schemas.microsoft.com/office/drawing/2014/main" id="{F25C5266-1BD7-4CDE-8D62-C0088F38F487}"/>
                    </a:ext>
                  </a:extLst>
                </p:cNvPr>
                <p:cNvCxnSpPr>
                  <a:cxnSpLocks/>
                </p:cNvCxnSpPr>
                <p:nvPr/>
              </p:nvCxnSpPr>
              <p:spPr>
                <a:xfrm flipH="1">
                  <a:off x="9864659" y="2387130"/>
                  <a:ext cx="263250"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sp>
              <p:nvSpPr>
                <p:cNvPr id="229" name="Freeform 261">
                  <a:extLst>
                    <a:ext uri="{FF2B5EF4-FFF2-40B4-BE49-F238E27FC236}">
                      <a16:creationId xmlns="" xmlns:a16="http://schemas.microsoft.com/office/drawing/2014/main" id="{BCF73E47-1A87-4097-9C16-374A79D6C323}"/>
                    </a:ext>
                  </a:extLst>
                </p:cNvPr>
                <p:cNvSpPr>
                  <a:spLocks noEditPoints="1"/>
                </p:cNvSpPr>
                <p:nvPr/>
              </p:nvSpPr>
              <p:spPr bwMode="auto">
                <a:xfrm>
                  <a:off x="4814909"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30" name="Rectangle 262">
                  <a:extLst>
                    <a:ext uri="{FF2B5EF4-FFF2-40B4-BE49-F238E27FC236}">
                      <a16:creationId xmlns="" xmlns:a16="http://schemas.microsoft.com/office/drawing/2014/main" id="{A07BE1AE-92AC-4AE6-997E-C9A00204E2E0}"/>
                    </a:ext>
                  </a:extLst>
                </p:cNvPr>
                <p:cNvSpPr>
                  <a:spLocks noChangeArrowheads="1"/>
                </p:cNvSpPr>
                <p:nvPr/>
              </p:nvSpPr>
              <p:spPr bwMode="auto">
                <a:xfrm>
                  <a:off x="4892946"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31" name="Rectangle 263">
                  <a:extLst>
                    <a:ext uri="{FF2B5EF4-FFF2-40B4-BE49-F238E27FC236}">
                      <a16:creationId xmlns="" xmlns:a16="http://schemas.microsoft.com/office/drawing/2014/main" id="{DE2DC630-762E-41F7-BAE9-6A2BAC6A9317}"/>
                    </a:ext>
                  </a:extLst>
                </p:cNvPr>
                <p:cNvSpPr>
                  <a:spLocks noChangeArrowheads="1"/>
                </p:cNvSpPr>
                <p:nvPr/>
              </p:nvSpPr>
              <p:spPr bwMode="auto">
                <a:xfrm>
                  <a:off x="4892946"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32" name="Rectangle 264">
                  <a:extLst>
                    <a:ext uri="{FF2B5EF4-FFF2-40B4-BE49-F238E27FC236}">
                      <a16:creationId xmlns="" xmlns:a16="http://schemas.microsoft.com/office/drawing/2014/main" id="{6ECBD0D5-A5F5-437B-9C4C-25703F2C6722}"/>
                    </a:ext>
                  </a:extLst>
                </p:cNvPr>
                <p:cNvSpPr>
                  <a:spLocks noChangeArrowheads="1"/>
                </p:cNvSpPr>
                <p:nvPr/>
              </p:nvSpPr>
              <p:spPr bwMode="auto">
                <a:xfrm>
                  <a:off x="4892946"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33" name="Freeform 265">
                  <a:extLst>
                    <a:ext uri="{FF2B5EF4-FFF2-40B4-BE49-F238E27FC236}">
                      <a16:creationId xmlns="" xmlns:a16="http://schemas.microsoft.com/office/drawing/2014/main" id="{6CA1F6FD-BAD4-45BB-AD8F-B67E3483D710}"/>
                    </a:ext>
                  </a:extLst>
                </p:cNvPr>
                <p:cNvSpPr>
                  <a:spLocks/>
                </p:cNvSpPr>
                <p:nvPr/>
              </p:nvSpPr>
              <p:spPr bwMode="auto">
                <a:xfrm>
                  <a:off x="4709963"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34" name="Freeform 261">
                  <a:extLst>
                    <a:ext uri="{FF2B5EF4-FFF2-40B4-BE49-F238E27FC236}">
                      <a16:creationId xmlns="" xmlns:a16="http://schemas.microsoft.com/office/drawing/2014/main" id="{31F3F6CA-0505-4730-A222-F83B598CB4D1}"/>
                    </a:ext>
                  </a:extLst>
                </p:cNvPr>
                <p:cNvSpPr>
                  <a:spLocks noEditPoints="1"/>
                </p:cNvSpPr>
                <p:nvPr/>
              </p:nvSpPr>
              <p:spPr bwMode="auto">
                <a:xfrm>
                  <a:off x="5933234"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35" name="Rectangle 262">
                  <a:extLst>
                    <a:ext uri="{FF2B5EF4-FFF2-40B4-BE49-F238E27FC236}">
                      <a16:creationId xmlns="" xmlns:a16="http://schemas.microsoft.com/office/drawing/2014/main" id="{96FD7FA8-E0AF-44BC-9090-67E4AD7BD455}"/>
                    </a:ext>
                  </a:extLst>
                </p:cNvPr>
                <p:cNvSpPr>
                  <a:spLocks noChangeArrowheads="1"/>
                </p:cNvSpPr>
                <p:nvPr/>
              </p:nvSpPr>
              <p:spPr bwMode="auto">
                <a:xfrm>
                  <a:off x="6011271"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36" name="Rectangle 263">
                  <a:extLst>
                    <a:ext uri="{FF2B5EF4-FFF2-40B4-BE49-F238E27FC236}">
                      <a16:creationId xmlns="" xmlns:a16="http://schemas.microsoft.com/office/drawing/2014/main" id="{954BC19B-7C0A-4E81-B5F1-BA4D8EC82A98}"/>
                    </a:ext>
                  </a:extLst>
                </p:cNvPr>
                <p:cNvSpPr>
                  <a:spLocks noChangeArrowheads="1"/>
                </p:cNvSpPr>
                <p:nvPr/>
              </p:nvSpPr>
              <p:spPr bwMode="auto">
                <a:xfrm>
                  <a:off x="6011271"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37" name="Rectangle 264">
                  <a:extLst>
                    <a:ext uri="{FF2B5EF4-FFF2-40B4-BE49-F238E27FC236}">
                      <a16:creationId xmlns="" xmlns:a16="http://schemas.microsoft.com/office/drawing/2014/main" id="{9539DEBC-26F2-431D-94AE-03A77DD06E45}"/>
                    </a:ext>
                  </a:extLst>
                </p:cNvPr>
                <p:cNvSpPr>
                  <a:spLocks noChangeArrowheads="1"/>
                </p:cNvSpPr>
                <p:nvPr/>
              </p:nvSpPr>
              <p:spPr bwMode="auto">
                <a:xfrm>
                  <a:off x="6011271"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38" name="Freeform 265">
                  <a:extLst>
                    <a:ext uri="{FF2B5EF4-FFF2-40B4-BE49-F238E27FC236}">
                      <a16:creationId xmlns="" xmlns:a16="http://schemas.microsoft.com/office/drawing/2014/main" id="{CF6BA09D-58EA-4DFA-AC1C-5E445F755C78}"/>
                    </a:ext>
                  </a:extLst>
                </p:cNvPr>
                <p:cNvSpPr>
                  <a:spLocks/>
                </p:cNvSpPr>
                <p:nvPr/>
              </p:nvSpPr>
              <p:spPr bwMode="auto">
                <a:xfrm>
                  <a:off x="5828288"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39" name="Freeform 261">
                  <a:extLst>
                    <a:ext uri="{FF2B5EF4-FFF2-40B4-BE49-F238E27FC236}">
                      <a16:creationId xmlns="" xmlns:a16="http://schemas.microsoft.com/office/drawing/2014/main" id="{1F10E32E-3266-419F-9245-3E7755122B74}"/>
                    </a:ext>
                  </a:extLst>
                </p:cNvPr>
                <p:cNvSpPr>
                  <a:spLocks noEditPoints="1"/>
                </p:cNvSpPr>
                <p:nvPr/>
              </p:nvSpPr>
              <p:spPr bwMode="auto">
                <a:xfrm>
                  <a:off x="7078629"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40" name="Rectangle 262">
                  <a:extLst>
                    <a:ext uri="{FF2B5EF4-FFF2-40B4-BE49-F238E27FC236}">
                      <a16:creationId xmlns="" xmlns:a16="http://schemas.microsoft.com/office/drawing/2014/main" id="{F48E3E73-5CCB-4A7B-A7E8-F8E0CF6BD3BC}"/>
                    </a:ext>
                  </a:extLst>
                </p:cNvPr>
                <p:cNvSpPr>
                  <a:spLocks noChangeArrowheads="1"/>
                </p:cNvSpPr>
                <p:nvPr/>
              </p:nvSpPr>
              <p:spPr bwMode="auto">
                <a:xfrm>
                  <a:off x="7156666"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41" name="Rectangle 263">
                  <a:extLst>
                    <a:ext uri="{FF2B5EF4-FFF2-40B4-BE49-F238E27FC236}">
                      <a16:creationId xmlns="" xmlns:a16="http://schemas.microsoft.com/office/drawing/2014/main" id="{CA428B85-A26E-40F3-81AD-3FC6A3C1AEE8}"/>
                    </a:ext>
                  </a:extLst>
                </p:cNvPr>
                <p:cNvSpPr>
                  <a:spLocks noChangeArrowheads="1"/>
                </p:cNvSpPr>
                <p:nvPr/>
              </p:nvSpPr>
              <p:spPr bwMode="auto">
                <a:xfrm>
                  <a:off x="7156666"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42" name="Rectangle 264">
                  <a:extLst>
                    <a:ext uri="{FF2B5EF4-FFF2-40B4-BE49-F238E27FC236}">
                      <a16:creationId xmlns="" xmlns:a16="http://schemas.microsoft.com/office/drawing/2014/main" id="{82D5563B-F32C-4A93-9C43-EAAE57F09A30}"/>
                    </a:ext>
                  </a:extLst>
                </p:cNvPr>
                <p:cNvSpPr>
                  <a:spLocks noChangeArrowheads="1"/>
                </p:cNvSpPr>
                <p:nvPr/>
              </p:nvSpPr>
              <p:spPr bwMode="auto">
                <a:xfrm>
                  <a:off x="7156666"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43" name="Freeform 265">
                  <a:extLst>
                    <a:ext uri="{FF2B5EF4-FFF2-40B4-BE49-F238E27FC236}">
                      <a16:creationId xmlns="" xmlns:a16="http://schemas.microsoft.com/office/drawing/2014/main" id="{97EDB73E-8DA9-438B-9FDE-5A3904EF2465}"/>
                    </a:ext>
                  </a:extLst>
                </p:cNvPr>
                <p:cNvSpPr>
                  <a:spLocks/>
                </p:cNvSpPr>
                <p:nvPr/>
              </p:nvSpPr>
              <p:spPr bwMode="auto">
                <a:xfrm>
                  <a:off x="6973683"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44" name="Freeform 261">
                  <a:extLst>
                    <a:ext uri="{FF2B5EF4-FFF2-40B4-BE49-F238E27FC236}">
                      <a16:creationId xmlns="" xmlns:a16="http://schemas.microsoft.com/office/drawing/2014/main" id="{F6DB4C3B-AF25-4DA1-A3DA-E94936B138D2}"/>
                    </a:ext>
                  </a:extLst>
                </p:cNvPr>
                <p:cNvSpPr>
                  <a:spLocks noEditPoints="1"/>
                </p:cNvSpPr>
                <p:nvPr/>
              </p:nvSpPr>
              <p:spPr bwMode="auto">
                <a:xfrm>
                  <a:off x="8200439"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45" name="Rectangle 262">
                  <a:extLst>
                    <a:ext uri="{FF2B5EF4-FFF2-40B4-BE49-F238E27FC236}">
                      <a16:creationId xmlns="" xmlns:a16="http://schemas.microsoft.com/office/drawing/2014/main" id="{CF0A96FC-5894-4C80-9EED-587C3C8FD16F}"/>
                    </a:ext>
                  </a:extLst>
                </p:cNvPr>
                <p:cNvSpPr>
                  <a:spLocks noChangeArrowheads="1"/>
                </p:cNvSpPr>
                <p:nvPr/>
              </p:nvSpPr>
              <p:spPr bwMode="auto">
                <a:xfrm>
                  <a:off x="8278476"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46" name="Rectangle 263">
                  <a:extLst>
                    <a:ext uri="{FF2B5EF4-FFF2-40B4-BE49-F238E27FC236}">
                      <a16:creationId xmlns="" xmlns:a16="http://schemas.microsoft.com/office/drawing/2014/main" id="{BA60F2DE-DCBC-4693-8B92-125DEEB1F6C4}"/>
                    </a:ext>
                  </a:extLst>
                </p:cNvPr>
                <p:cNvSpPr>
                  <a:spLocks noChangeArrowheads="1"/>
                </p:cNvSpPr>
                <p:nvPr/>
              </p:nvSpPr>
              <p:spPr bwMode="auto">
                <a:xfrm>
                  <a:off x="8278476"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47" name="Rectangle 264">
                  <a:extLst>
                    <a:ext uri="{FF2B5EF4-FFF2-40B4-BE49-F238E27FC236}">
                      <a16:creationId xmlns="" xmlns:a16="http://schemas.microsoft.com/office/drawing/2014/main" id="{F639979B-65E5-44C9-9BDD-43EEC9E12DC6}"/>
                    </a:ext>
                  </a:extLst>
                </p:cNvPr>
                <p:cNvSpPr>
                  <a:spLocks noChangeArrowheads="1"/>
                </p:cNvSpPr>
                <p:nvPr/>
              </p:nvSpPr>
              <p:spPr bwMode="auto">
                <a:xfrm>
                  <a:off x="8278476"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48" name="Freeform 265">
                  <a:extLst>
                    <a:ext uri="{FF2B5EF4-FFF2-40B4-BE49-F238E27FC236}">
                      <a16:creationId xmlns="" xmlns:a16="http://schemas.microsoft.com/office/drawing/2014/main" id="{BF2ACA2D-8B99-486F-9228-85CE0912FB38}"/>
                    </a:ext>
                  </a:extLst>
                </p:cNvPr>
                <p:cNvSpPr>
                  <a:spLocks/>
                </p:cNvSpPr>
                <p:nvPr/>
              </p:nvSpPr>
              <p:spPr bwMode="auto">
                <a:xfrm>
                  <a:off x="8095493"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49" name="Freeform 261">
                  <a:extLst>
                    <a:ext uri="{FF2B5EF4-FFF2-40B4-BE49-F238E27FC236}">
                      <a16:creationId xmlns="" xmlns:a16="http://schemas.microsoft.com/office/drawing/2014/main" id="{6F77E534-7B8F-4EFE-85D1-DEC8A94CA474}"/>
                    </a:ext>
                  </a:extLst>
                </p:cNvPr>
                <p:cNvSpPr>
                  <a:spLocks noEditPoints="1"/>
                </p:cNvSpPr>
                <p:nvPr/>
              </p:nvSpPr>
              <p:spPr bwMode="auto">
                <a:xfrm>
                  <a:off x="9327785"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50" name="Rectangle 262">
                  <a:extLst>
                    <a:ext uri="{FF2B5EF4-FFF2-40B4-BE49-F238E27FC236}">
                      <a16:creationId xmlns="" xmlns:a16="http://schemas.microsoft.com/office/drawing/2014/main" id="{2AC9FC3D-0981-4CC2-9BD9-BBB55D324797}"/>
                    </a:ext>
                  </a:extLst>
                </p:cNvPr>
                <p:cNvSpPr>
                  <a:spLocks noChangeArrowheads="1"/>
                </p:cNvSpPr>
                <p:nvPr/>
              </p:nvSpPr>
              <p:spPr bwMode="auto">
                <a:xfrm>
                  <a:off x="9405822"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51" name="Rectangle 263">
                  <a:extLst>
                    <a:ext uri="{FF2B5EF4-FFF2-40B4-BE49-F238E27FC236}">
                      <a16:creationId xmlns="" xmlns:a16="http://schemas.microsoft.com/office/drawing/2014/main" id="{620931D1-D30C-4BD5-9A02-1CC77A23B033}"/>
                    </a:ext>
                  </a:extLst>
                </p:cNvPr>
                <p:cNvSpPr>
                  <a:spLocks noChangeArrowheads="1"/>
                </p:cNvSpPr>
                <p:nvPr/>
              </p:nvSpPr>
              <p:spPr bwMode="auto">
                <a:xfrm>
                  <a:off x="9405822"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52" name="Rectangle 264">
                  <a:extLst>
                    <a:ext uri="{FF2B5EF4-FFF2-40B4-BE49-F238E27FC236}">
                      <a16:creationId xmlns="" xmlns:a16="http://schemas.microsoft.com/office/drawing/2014/main" id="{361C1AF2-98B8-4C91-80CD-85D2631ECC29}"/>
                    </a:ext>
                  </a:extLst>
                </p:cNvPr>
                <p:cNvSpPr>
                  <a:spLocks noChangeArrowheads="1"/>
                </p:cNvSpPr>
                <p:nvPr/>
              </p:nvSpPr>
              <p:spPr bwMode="auto">
                <a:xfrm>
                  <a:off x="9405822"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53" name="Freeform 265">
                  <a:extLst>
                    <a:ext uri="{FF2B5EF4-FFF2-40B4-BE49-F238E27FC236}">
                      <a16:creationId xmlns="" xmlns:a16="http://schemas.microsoft.com/office/drawing/2014/main" id="{29E4C56D-0889-4215-A648-A99E3C6006AD}"/>
                    </a:ext>
                  </a:extLst>
                </p:cNvPr>
                <p:cNvSpPr>
                  <a:spLocks/>
                </p:cNvSpPr>
                <p:nvPr/>
              </p:nvSpPr>
              <p:spPr bwMode="auto">
                <a:xfrm>
                  <a:off x="9222839"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54" name="Freeform 261">
                  <a:extLst>
                    <a:ext uri="{FF2B5EF4-FFF2-40B4-BE49-F238E27FC236}">
                      <a16:creationId xmlns="" xmlns:a16="http://schemas.microsoft.com/office/drawing/2014/main" id="{9E9D8202-83F2-41C1-B578-D0B11AADF929}"/>
                    </a:ext>
                  </a:extLst>
                </p:cNvPr>
                <p:cNvSpPr>
                  <a:spLocks noEditPoints="1"/>
                </p:cNvSpPr>
                <p:nvPr/>
              </p:nvSpPr>
              <p:spPr bwMode="auto">
                <a:xfrm>
                  <a:off x="10451647"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55" name="Rectangle 262">
                  <a:extLst>
                    <a:ext uri="{FF2B5EF4-FFF2-40B4-BE49-F238E27FC236}">
                      <a16:creationId xmlns="" xmlns:a16="http://schemas.microsoft.com/office/drawing/2014/main" id="{DDF046F2-B322-4236-BFE3-9FE75592B1B1}"/>
                    </a:ext>
                  </a:extLst>
                </p:cNvPr>
                <p:cNvSpPr>
                  <a:spLocks noChangeArrowheads="1"/>
                </p:cNvSpPr>
                <p:nvPr/>
              </p:nvSpPr>
              <p:spPr bwMode="auto">
                <a:xfrm>
                  <a:off x="10529684"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56" name="Rectangle 263">
                  <a:extLst>
                    <a:ext uri="{FF2B5EF4-FFF2-40B4-BE49-F238E27FC236}">
                      <a16:creationId xmlns="" xmlns:a16="http://schemas.microsoft.com/office/drawing/2014/main" id="{3AF28203-6A59-40EE-BF5B-A4BC23808946}"/>
                    </a:ext>
                  </a:extLst>
                </p:cNvPr>
                <p:cNvSpPr>
                  <a:spLocks noChangeArrowheads="1"/>
                </p:cNvSpPr>
                <p:nvPr/>
              </p:nvSpPr>
              <p:spPr bwMode="auto">
                <a:xfrm>
                  <a:off x="10529684"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57" name="Rectangle 264">
                  <a:extLst>
                    <a:ext uri="{FF2B5EF4-FFF2-40B4-BE49-F238E27FC236}">
                      <a16:creationId xmlns="" xmlns:a16="http://schemas.microsoft.com/office/drawing/2014/main" id="{11640A23-B906-410A-BC4C-68F3D0A626DE}"/>
                    </a:ext>
                  </a:extLst>
                </p:cNvPr>
                <p:cNvSpPr>
                  <a:spLocks noChangeArrowheads="1"/>
                </p:cNvSpPr>
                <p:nvPr/>
              </p:nvSpPr>
              <p:spPr bwMode="auto">
                <a:xfrm>
                  <a:off x="10529684"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58" name="Freeform 265">
                  <a:extLst>
                    <a:ext uri="{FF2B5EF4-FFF2-40B4-BE49-F238E27FC236}">
                      <a16:creationId xmlns="" xmlns:a16="http://schemas.microsoft.com/office/drawing/2014/main" id="{F34553B6-7A06-4F04-A1EF-F42FB1FAD138}"/>
                    </a:ext>
                  </a:extLst>
                </p:cNvPr>
                <p:cNvSpPr>
                  <a:spLocks/>
                </p:cNvSpPr>
                <p:nvPr/>
              </p:nvSpPr>
              <p:spPr bwMode="auto">
                <a:xfrm>
                  <a:off x="10346701"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cxnSp>
              <p:nvCxnSpPr>
                <p:cNvPr id="259" name="直接箭头连接符 258">
                  <a:extLst>
                    <a:ext uri="{FF2B5EF4-FFF2-40B4-BE49-F238E27FC236}">
                      <a16:creationId xmlns="" xmlns:a16="http://schemas.microsoft.com/office/drawing/2014/main" id="{279C3A2E-A53C-4B93-B8B7-6CAE7D0837EA}"/>
                    </a:ext>
                  </a:extLst>
                </p:cNvPr>
                <p:cNvCxnSpPr>
                  <a:cxnSpLocks/>
                </p:cNvCxnSpPr>
                <p:nvPr/>
              </p:nvCxnSpPr>
              <p:spPr>
                <a:xfrm flipH="1">
                  <a:off x="10992005" y="2387130"/>
                  <a:ext cx="263250"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cxnSp>
              <p:nvCxnSpPr>
                <p:cNvPr id="260" name="直接箭头连接符 259">
                  <a:extLst>
                    <a:ext uri="{FF2B5EF4-FFF2-40B4-BE49-F238E27FC236}">
                      <a16:creationId xmlns="" xmlns:a16="http://schemas.microsoft.com/office/drawing/2014/main" id="{DBFA82C2-C27E-406E-9958-F51D5C6A3520}"/>
                    </a:ext>
                  </a:extLst>
                </p:cNvPr>
                <p:cNvCxnSpPr>
                  <a:cxnSpLocks/>
                </p:cNvCxnSpPr>
                <p:nvPr/>
              </p:nvCxnSpPr>
              <p:spPr>
                <a:xfrm flipH="1">
                  <a:off x="4227921" y="2387130"/>
                  <a:ext cx="263250"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grpSp>
          <p:grpSp>
            <p:nvGrpSpPr>
              <p:cNvPr id="174" name="组合 173">
                <a:extLst>
                  <a:ext uri="{FF2B5EF4-FFF2-40B4-BE49-F238E27FC236}">
                    <a16:creationId xmlns="" xmlns:a16="http://schemas.microsoft.com/office/drawing/2014/main" id="{CEC3C6C3-C30C-4622-80E4-909E309F4AF1}"/>
                  </a:ext>
                </a:extLst>
              </p:cNvPr>
              <p:cNvGrpSpPr/>
              <p:nvPr/>
            </p:nvGrpSpPr>
            <p:grpSpPr>
              <a:xfrm>
                <a:off x="6205392" y="5657535"/>
                <a:ext cx="3225951" cy="456062"/>
                <a:chOff x="4227921" y="1883074"/>
                <a:chExt cx="7027334" cy="1008112"/>
              </a:xfrm>
            </p:grpSpPr>
            <p:sp>
              <p:nvSpPr>
                <p:cNvPr id="175" name="矩形 174">
                  <a:extLst>
                    <a:ext uri="{FF2B5EF4-FFF2-40B4-BE49-F238E27FC236}">
                      <a16:creationId xmlns="" xmlns:a16="http://schemas.microsoft.com/office/drawing/2014/main" id="{E4A191E3-E161-4927-9C2B-C05288DE6E99}"/>
                    </a:ext>
                  </a:extLst>
                </p:cNvPr>
                <p:cNvSpPr/>
                <p:nvPr/>
              </p:nvSpPr>
              <p:spPr>
                <a:xfrm>
                  <a:off x="4491171"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sp>
              <p:nvSpPr>
                <p:cNvPr id="176" name="矩形 175">
                  <a:extLst>
                    <a:ext uri="{FF2B5EF4-FFF2-40B4-BE49-F238E27FC236}">
                      <a16:creationId xmlns="" xmlns:a16="http://schemas.microsoft.com/office/drawing/2014/main" id="{BCB29992-F51A-481C-869D-9E5AB3D7D4F7}"/>
                    </a:ext>
                  </a:extLst>
                </p:cNvPr>
                <p:cNvSpPr/>
                <p:nvPr/>
              </p:nvSpPr>
              <p:spPr>
                <a:xfrm>
                  <a:off x="5618519"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sp>
              <p:nvSpPr>
                <p:cNvPr id="177" name="矩形 176">
                  <a:extLst>
                    <a:ext uri="{FF2B5EF4-FFF2-40B4-BE49-F238E27FC236}">
                      <a16:creationId xmlns="" xmlns:a16="http://schemas.microsoft.com/office/drawing/2014/main" id="{F917D439-9228-49AA-A20C-02C775D8681C}"/>
                    </a:ext>
                  </a:extLst>
                </p:cNvPr>
                <p:cNvSpPr/>
                <p:nvPr/>
              </p:nvSpPr>
              <p:spPr>
                <a:xfrm>
                  <a:off x="6745867"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sp>
              <p:nvSpPr>
                <p:cNvPr id="178" name="矩形 177">
                  <a:extLst>
                    <a:ext uri="{FF2B5EF4-FFF2-40B4-BE49-F238E27FC236}">
                      <a16:creationId xmlns="" xmlns:a16="http://schemas.microsoft.com/office/drawing/2014/main" id="{C20FADE4-2F03-4126-B881-36AF376DC52A}"/>
                    </a:ext>
                  </a:extLst>
                </p:cNvPr>
                <p:cNvSpPr/>
                <p:nvPr/>
              </p:nvSpPr>
              <p:spPr>
                <a:xfrm>
                  <a:off x="7873215"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sp>
              <p:nvSpPr>
                <p:cNvPr id="179" name="矩形 178">
                  <a:extLst>
                    <a:ext uri="{FF2B5EF4-FFF2-40B4-BE49-F238E27FC236}">
                      <a16:creationId xmlns="" xmlns:a16="http://schemas.microsoft.com/office/drawing/2014/main" id="{1CAD2A97-A91C-4BBB-AC0D-58AA9DB355BF}"/>
                    </a:ext>
                  </a:extLst>
                </p:cNvPr>
                <p:cNvSpPr/>
                <p:nvPr/>
              </p:nvSpPr>
              <p:spPr>
                <a:xfrm>
                  <a:off x="9000563"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sp>
              <p:nvSpPr>
                <p:cNvPr id="180" name="矩形 179">
                  <a:extLst>
                    <a:ext uri="{FF2B5EF4-FFF2-40B4-BE49-F238E27FC236}">
                      <a16:creationId xmlns="" xmlns:a16="http://schemas.microsoft.com/office/drawing/2014/main" id="{5C6593A9-9110-4CE3-A455-18EBF611E2FE}"/>
                    </a:ext>
                  </a:extLst>
                </p:cNvPr>
                <p:cNvSpPr/>
                <p:nvPr/>
              </p:nvSpPr>
              <p:spPr>
                <a:xfrm>
                  <a:off x="10127909" y="1883074"/>
                  <a:ext cx="864096" cy="1008112"/>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cxnSp>
              <p:nvCxnSpPr>
                <p:cNvPr id="181" name="直接箭头连接符 180">
                  <a:extLst>
                    <a:ext uri="{FF2B5EF4-FFF2-40B4-BE49-F238E27FC236}">
                      <a16:creationId xmlns="" xmlns:a16="http://schemas.microsoft.com/office/drawing/2014/main" id="{14DA12A7-74BD-4E2C-8663-E5D1FC5FD747}"/>
                    </a:ext>
                  </a:extLst>
                </p:cNvPr>
                <p:cNvCxnSpPr/>
                <p:nvPr/>
              </p:nvCxnSpPr>
              <p:spPr>
                <a:xfrm flipH="1">
                  <a:off x="5355267" y="2387130"/>
                  <a:ext cx="263252"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cxnSp>
              <p:nvCxnSpPr>
                <p:cNvPr id="182" name="直接箭头连接符 181">
                  <a:extLst>
                    <a:ext uri="{FF2B5EF4-FFF2-40B4-BE49-F238E27FC236}">
                      <a16:creationId xmlns="" xmlns:a16="http://schemas.microsoft.com/office/drawing/2014/main" id="{937F350D-A2E4-4E66-939E-5CE5D88ACBFE}"/>
                    </a:ext>
                  </a:extLst>
                </p:cNvPr>
                <p:cNvCxnSpPr>
                  <a:cxnSpLocks/>
                </p:cNvCxnSpPr>
                <p:nvPr/>
              </p:nvCxnSpPr>
              <p:spPr>
                <a:xfrm flipH="1">
                  <a:off x="6482615" y="2387130"/>
                  <a:ext cx="263252"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cxnSp>
              <p:nvCxnSpPr>
                <p:cNvPr id="183" name="直接箭头连接符 182">
                  <a:extLst>
                    <a:ext uri="{FF2B5EF4-FFF2-40B4-BE49-F238E27FC236}">
                      <a16:creationId xmlns="" xmlns:a16="http://schemas.microsoft.com/office/drawing/2014/main" id="{3B4CDBA7-AA55-431F-BC57-EEB2B3FAAB94}"/>
                    </a:ext>
                  </a:extLst>
                </p:cNvPr>
                <p:cNvCxnSpPr>
                  <a:cxnSpLocks/>
                </p:cNvCxnSpPr>
                <p:nvPr/>
              </p:nvCxnSpPr>
              <p:spPr>
                <a:xfrm flipH="1">
                  <a:off x="7609963" y="2387130"/>
                  <a:ext cx="263252"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cxnSp>
              <p:nvCxnSpPr>
                <p:cNvPr id="184" name="直接箭头连接符 183">
                  <a:extLst>
                    <a:ext uri="{FF2B5EF4-FFF2-40B4-BE49-F238E27FC236}">
                      <a16:creationId xmlns="" xmlns:a16="http://schemas.microsoft.com/office/drawing/2014/main" id="{7DF7A69E-0654-4AF9-A3E2-84C43E84A4EA}"/>
                    </a:ext>
                  </a:extLst>
                </p:cNvPr>
                <p:cNvCxnSpPr>
                  <a:cxnSpLocks/>
                </p:cNvCxnSpPr>
                <p:nvPr/>
              </p:nvCxnSpPr>
              <p:spPr>
                <a:xfrm flipH="1">
                  <a:off x="8737311" y="2387130"/>
                  <a:ext cx="263252"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cxnSp>
              <p:nvCxnSpPr>
                <p:cNvPr id="185" name="直接箭头连接符 184">
                  <a:extLst>
                    <a:ext uri="{FF2B5EF4-FFF2-40B4-BE49-F238E27FC236}">
                      <a16:creationId xmlns="" xmlns:a16="http://schemas.microsoft.com/office/drawing/2014/main" id="{C4A082F8-CD4D-45C6-8855-D8B2A48B93D8}"/>
                    </a:ext>
                  </a:extLst>
                </p:cNvPr>
                <p:cNvCxnSpPr>
                  <a:cxnSpLocks/>
                </p:cNvCxnSpPr>
                <p:nvPr/>
              </p:nvCxnSpPr>
              <p:spPr>
                <a:xfrm flipH="1">
                  <a:off x="9864659" y="2387130"/>
                  <a:ext cx="263250"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sp>
              <p:nvSpPr>
                <p:cNvPr id="186" name="Freeform 261">
                  <a:extLst>
                    <a:ext uri="{FF2B5EF4-FFF2-40B4-BE49-F238E27FC236}">
                      <a16:creationId xmlns="" xmlns:a16="http://schemas.microsoft.com/office/drawing/2014/main" id="{4531DC80-7E12-4354-B05C-43D420CD8EC9}"/>
                    </a:ext>
                  </a:extLst>
                </p:cNvPr>
                <p:cNvSpPr>
                  <a:spLocks noEditPoints="1"/>
                </p:cNvSpPr>
                <p:nvPr/>
              </p:nvSpPr>
              <p:spPr bwMode="auto">
                <a:xfrm>
                  <a:off x="4814909"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87" name="Rectangle 262">
                  <a:extLst>
                    <a:ext uri="{FF2B5EF4-FFF2-40B4-BE49-F238E27FC236}">
                      <a16:creationId xmlns="" xmlns:a16="http://schemas.microsoft.com/office/drawing/2014/main" id="{D0886E04-3C8F-4BE7-A72C-8D3E4143D805}"/>
                    </a:ext>
                  </a:extLst>
                </p:cNvPr>
                <p:cNvSpPr>
                  <a:spLocks noChangeArrowheads="1"/>
                </p:cNvSpPr>
                <p:nvPr/>
              </p:nvSpPr>
              <p:spPr bwMode="auto">
                <a:xfrm>
                  <a:off x="4892946"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88" name="Rectangle 263">
                  <a:extLst>
                    <a:ext uri="{FF2B5EF4-FFF2-40B4-BE49-F238E27FC236}">
                      <a16:creationId xmlns="" xmlns:a16="http://schemas.microsoft.com/office/drawing/2014/main" id="{AA57A8BF-16F7-4C1A-8F6E-2DCAAF6A1A06}"/>
                    </a:ext>
                  </a:extLst>
                </p:cNvPr>
                <p:cNvSpPr>
                  <a:spLocks noChangeArrowheads="1"/>
                </p:cNvSpPr>
                <p:nvPr/>
              </p:nvSpPr>
              <p:spPr bwMode="auto">
                <a:xfrm>
                  <a:off x="4892946"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89" name="Rectangle 264">
                  <a:extLst>
                    <a:ext uri="{FF2B5EF4-FFF2-40B4-BE49-F238E27FC236}">
                      <a16:creationId xmlns="" xmlns:a16="http://schemas.microsoft.com/office/drawing/2014/main" id="{AD85C53C-C6D0-471C-8598-6D1F3AF051E5}"/>
                    </a:ext>
                  </a:extLst>
                </p:cNvPr>
                <p:cNvSpPr>
                  <a:spLocks noChangeArrowheads="1"/>
                </p:cNvSpPr>
                <p:nvPr/>
              </p:nvSpPr>
              <p:spPr bwMode="auto">
                <a:xfrm>
                  <a:off x="4892946"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90" name="Freeform 265">
                  <a:extLst>
                    <a:ext uri="{FF2B5EF4-FFF2-40B4-BE49-F238E27FC236}">
                      <a16:creationId xmlns="" xmlns:a16="http://schemas.microsoft.com/office/drawing/2014/main" id="{751D8DBF-018C-4599-A919-EDB76EFD89D1}"/>
                    </a:ext>
                  </a:extLst>
                </p:cNvPr>
                <p:cNvSpPr>
                  <a:spLocks/>
                </p:cNvSpPr>
                <p:nvPr/>
              </p:nvSpPr>
              <p:spPr bwMode="auto">
                <a:xfrm>
                  <a:off x="4709963"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91" name="Freeform 261">
                  <a:extLst>
                    <a:ext uri="{FF2B5EF4-FFF2-40B4-BE49-F238E27FC236}">
                      <a16:creationId xmlns="" xmlns:a16="http://schemas.microsoft.com/office/drawing/2014/main" id="{9109CE64-B572-415B-8765-652A282331D2}"/>
                    </a:ext>
                  </a:extLst>
                </p:cNvPr>
                <p:cNvSpPr>
                  <a:spLocks noEditPoints="1"/>
                </p:cNvSpPr>
                <p:nvPr/>
              </p:nvSpPr>
              <p:spPr bwMode="auto">
                <a:xfrm>
                  <a:off x="5933234"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92" name="Rectangle 262">
                  <a:extLst>
                    <a:ext uri="{FF2B5EF4-FFF2-40B4-BE49-F238E27FC236}">
                      <a16:creationId xmlns="" xmlns:a16="http://schemas.microsoft.com/office/drawing/2014/main" id="{422A6F42-A9E7-4D21-AB9A-4BA59D5B704E}"/>
                    </a:ext>
                  </a:extLst>
                </p:cNvPr>
                <p:cNvSpPr>
                  <a:spLocks noChangeArrowheads="1"/>
                </p:cNvSpPr>
                <p:nvPr/>
              </p:nvSpPr>
              <p:spPr bwMode="auto">
                <a:xfrm>
                  <a:off x="6011271"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93" name="Rectangle 263">
                  <a:extLst>
                    <a:ext uri="{FF2B5EF4-FFF2-40B4-BE49-F238E27FC236}">
                      <a16:creationId xmlns="" xmlns:a16="http://schemas.microsoft.com/office/drawing/2014/main" id="{28D06FFC-DAC9-430D-86FE-542B79E42252}"/>
                    </a:ext>
                  </a:extLst>
                </p:cNvPr>
                <p:cNvSpPr>
                  <a:spLocks noChangeArrowheads="1"/>
                </p:cNvSpPr>
                <p:nvPr/>
              </p:nvSpPr>
              <p:spPr bwMode="auto">
                <a:xfrm>
                  <a:off x="6011271"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94" name="Rectangle 264">
                  <a:extLst>
                    <a:ext uri="{FF2B5EF4-FFF2-40B4-BE49-F238E27FC236}">
                      <a16:creationId xmlns="" xmlns:a16="http://schemas.microsoft.com/office/drawing/2014/main" id="{460AE419-383A-454E-AA8F-FCF43FA1BE91}"/>
                    </a:ext>
                  </a:extLst>
                </p:cNvPr>
                <p:cNvSpPr>
                  <a:spLocks noChangeArrowheads="1"/>
                </p:cNvSpPr>
                <p:nvPr/>
              </p:nvSpPr>
              <p:spPr bwMode="auto">
                <a:xfrm>
                  <a:off x="6011271"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95" name="Freeform 265">
                  <a:extLst>
                    <a:ext uri="{FF2B5EF4-FFF2-40B4-BE49-F238E27FC236}">
                      <a16:creationId xmlns="" xmlns:a16="http://schemas.microsoft.com/office/drawing/2014/main" id="{1C913F44-DDDD-474B-912C-396DDEFA9573}"/>
                    </a:ext>
                  </a:extLst>
                </p:cNvPr>
                <p:cNvSpPr>
                  <a:spLocks/>
                </p:cNvSpPr>
                <p:nvPr/>
              </p:nvSpPr>
              <p:spPr bwMode="auto">
                <a:xfrm>
                  <a:off x="5828288"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96" name="Freeform 261">
                  <a:extLst>
                    <a:ext uri="{FF2B5EF4-FFF2-40B4-BE49-F238E27FC236}">
                      <a16:creationId xmlns="" xmlns:a16="http://schemas.microsoft.com/office/drawing/2014/main" id="{FE0B71C6-7842-44A9-9F22-F5CD90B48B1F}"/>
                    </a:ext>
                  </a:extLst>
                </p:cNvPr>
                <p:cNvSpPr>
                  <a:spLocks noEditPoints="1"/>
                </p:cNvSpPr>
                <p:nvPr/>
              </p:nvSpPr>
              <p:spPr bwMode="auto">
                <a:xfrm>
                  <a:off x="7078629"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97" name="Rectangle 262">
                  <a:extLst>
                    <a:ext uri="{FF2B5EF4-FFF2-40B4-BE49-F238E27FC236}">
                      <a16:creationId xmlns="" xmlns:a16="http://schemas.microsoft.com/office/drawing/2014/main" id="{D6448920-3A2F-479B-94A2-A68125EC88EE}"/>
                    </a:ext>
                  </a:extLst>
                </p:cNvPr>
                <p:cNvSpPr>
                  <a:spLocks noChangeArrowheads="1"/>
                </p:cNvSpPr>
                <p:nvPr/>
              </p:nvSpPr>
              <p:spPr bwMode="auto">
                <a:xfrm>
                  <a:off x="7156666"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98" name="Rectangle 263">
                  <a:extLst>
                    <a:ext uri="{FF2B5EF4-FFF2-40B4-BE49-F238E27FC236}">
                      <a16:creationId xmlns="" xmlns:a16="http://schemas.microsoft.com/office/drawing/2014/main" id="{F5D2A91F-4BCE-4183-9AB3-FC5529369245}"/>
                    </a:ext>
                  </a:extLst>
                </p:cNvPr>
                <p:cNvSpPr>
                  <a:spLocks noChangeArrowheads="1"/>
                </p:cNvSpPr>
                <p:nvPr/>
              </p:nvSpPr>
              <p:spPr bwMode="auto">
                <a:xfrm>
                  <a:off x="7156666"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99" name="Rectangle 264">
                  <a:extLst>
                    <a:ext uri="{FF2B5EF4-FFF2-40B4-BE49-F238E27FC236}">
                      <a16:creationId xmlns="" xmlns:a16="http://schemas.microsoft.com/office/drawing/2014/main" id="{CC25B88B-619A-4267-BBBD-54D15BEC67B3}"/>
                    </a:ext>
                  </a:extLst>
                </p:cNvPr>
                <p:cNvSpPr>
                  <a:spLocks noChangeArrowheads="1"/>
                </p:cNvSpPr>
                <p:nvPr/>
              </p:nvSpPr>
              <p:spPr bwMode="auto">
                <a:xfrm>
                  <a:off x="7156666"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00" name="Freeform 265">
                  <a:extLst>
                    <a:ext uri="{FF2B5EF4-FFF2-40B4-BE49-F238E27FC236}">
                      <a16:creationId xmlns="" xmlns:a16="http://schemas.microsoft.com/office/drawing/2014/main" id="{7EA42311-90DC-46D0-BDD3-968B6E3D1A33}"/>
                    </a:ext>
                  </a:extLst>
                </p:cNvPr>
                <p:cNvSpPr>
                  <a:spLocks/>
                </p:cNvSpPr>
                <p:nvPr/>
              </p:nvSpPr>
              <p:spPr bwMode="auto">
                <a:xfrm>
                  <a:off x="6973683"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01" name="Freeform 261">
                  <a:extLst>
                    <a:ext uri="{FF2B5EF4-FFF2-40B4-BE49-F238E27FC236}">
                      <a16:creationId xmlns="" xmlns:a16="http://schemas.microsoft.com/office/drawing/2014/main" id="{9463F852-F276-4B80-90E1-0609AD899B39}"/>
                    </a:ext>
                  </a:extLst>
                </p:cNvPr>
                <p:cNvSpPr>
                  <a:spLocks noEditPoints="1"/>
                </p:cNvSpPr>
                <p:nvPr/>
              </p:nvSpPr>
              <p:spPr bwMode="auto">
                <a:xfrm>
                  <a:off x="8200439"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02" name="Rectangle 262">
                  <a:extLst>
                    <a:ext uri="{FF2B5EF4-FFF2-40B4-BE49-F238E27FC236}">
                      <a16:creationId xmlns="" xmlns:a16="http://schemas.microsoft.com/office/drawing/2014/main" id="{AABE30EB-CFFC-40A4-B990-7EBBA6FD2B7E}"/>
                    </a:ext>
                  </a:extLst>
                </p:cNvPr>
                <p:cNvSpPr>
                  <a:spLocks noChangeArrowheads="1"/>
                </p:cNvSpPr>
                <p:nvPr/>
              </p:nvSpPr>
              <p:spPr bwMode="auto">
                <a:xfrm>
                  <a:off x="8278476"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03" name="Rectangle 263">
                  <a:extLst>
                    <a:ext uri="{FF2B5EF4-FFF2-40B4-BE49-F238E27FC236}">
                      <a16:creationId xmlns="" xmlns:a16="http://schemas.microsoft.com/office/drawing/2014/main" id="{C68E53C4-7C0B-4AB4-AE0C-959CBD9100B9}"/>
                    </a:ext>
                  </a:extLst>
                </p:cNvPr>
                <p:cNvSpPr>
                  <a:spLocks noChangeArrowheads="1"/>
                </p:cNvSpPr>
                <p:nvPr/>
              </p:nvSpPr>
              <p:spPr bwMode="auto">
                <a:xfrm>
                  <a:off x="8278476"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04" name="Rectangle 264">
                  <a:extLst>
                    <a:ext uri="{FF2B5EF4-FFF2-40B4-BE49-F238E27FC236}">
                      <a16:creationId xmlns="" xmlns:a16="http://schemas.microsoft.com/office/drawing/2014/main" id="{3FA0BF87-598F-4F5A-9D1D-B42D74C897E5}"/>
                    </a:ext>
                  </a:extLst>
                </p:cNvPr>
                <p:cNvSpPr>
                  <a:spLocks noChangeArrowheads="1"/>
                </p:cNvSpPr>
                <p:nvPr/>
              </p:nvSpPr>
              <p:spPr bwMode="auto">
                <a:xfrm>
                  <a:off x="8278476"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05" name="Freeform 265">
                  <a:extLst>
                    <a:ext uri="{FF2B5EF4-FFF2-40B4-BE49-F238E27FC236}">
                      <a16:creationId xmlns="" xmlns:a16="http://schemas.microsoft.com/office/drawing/2014/main" id="{5D069DE8-825A-481D-B574-D475AD470AD2}"/>
                    </a:ext>
                  </a:extLst>
                </p:cNvPr>
                <p:cNvSpPr>
                  <a:spLocks/>
                </p:cNvSpPr>
                <p:nvPr/>
              </p:nvSpPr>
              <p:spPr bwMode="auto">
                <a:xfrm>
                  <a:off x="8095493"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06" name="Freeform 261">
                  <a:extLst>
                    <a:ext uri="{FF2B5EF4-FFF2-40B4-BE49-F238E27FC236}">
                      <a16:creationId xmlns="" xmlns:a16="http://schemas.microsoft.com/office/drawing/2014/main" id="{967956F0-C0C5-4441-860F-83C1E95315B2}"/>
                    </a:ext>
                  </a:extLst>
                </p:cNvPr>
                <p:cNvSpPr>
                  <a:spLocks noEditPoints="1"/>
                </p:cNvSpPr>
                <p:nvPr/>
              </p:nvSpPr>
              <p:spPr bwMode="auto">
                <a:xfrm>
                  <a:off x="9327785"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07" name="Rectangle 262">
                  <a:extLst>
                    <a:ext uri="{FF2B5EF4-FFF2-40B4-BE49-F238E27FC236}">
                      <a16:creationId xmlns="" xmlns:a16="http://schemas.microsoft.com/office/drawing/2014/main" id="{0D4475A4-1D9F-44A8-B834-59F2C8D50919}"/>
                    </a:ext>
                  </a:extLst>
                </p:cNvPr>
                <p:cNvSpPr>
                  <a:spLocks noChangeArrowheads="1"/>
                </p:cNvSpPr>
                <p:nvPr/>
              </p:nvSpPr>
              <p:spPr bwMode="auto">
                <a:xfrm>
                  <a:off x="9405822"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08" name="Rectangle 263">
                  <a:extLst>
                    <a:ext uri="{FF2B5EF4-FFF2-40B4-BE49-F238E27FC236}">
                      <a16:creationId xmlns="" xmlns:a16="http://schemas.microsoft.com/office/drawing/2014/main" id="{3B2A326F-2999-4B3F-B3BF-6F5C896B35CA}"/>
                    </a:ext>
                  </a:extLst>
                </p:cNvPr>
                <p:cNvSpPr>
                  <a:spLocks noChangeArrowheads="1"/>
                </p:cNvSpPr>
                <p:nvPr/>
              </p:nvSpPr>
              <p:spPr bwMode="auto">
                <a:xfrm>
                  <a:off x="9405822"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09" name="Rectangle 264">
                  <a:extLst>
                    <a:ext uri="{FF2B5EF4-FFF2-40B4-BE49-F238E27FC236}">
                      <a16:creationId xmlns="" xmlns:a16="http://schemas.microsoft.com/office/drawing/2014/main" id="{54164AEF-4576-4A18-B431-9063E031B9F5}"/>
                    </a:ext>
                  </a:extLst>
                </p:cNvPr>
                <p:cNvSpPr>
                  <a:spLocks noChangeArrowheads="1"/>
                </p:cNvSpPr>
                <p:nvPr/>
              </p:nvSpPr>
              <p:spPr bwMode="auto">
                <a:xfrm>
                  <a:off x="9405822"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10" name="Freeform 265">
                  <a:extLst>
                    <a:ext uri="{FF2B5EF4-FFF2-40B4-BE49-F238E27FC236}">
                      <a16:creationId xmlns="" xmlns:a16="http://schemas.microsoft.com/office/drawing/2014/main" id="{85DB52AD-26BB-4869-AF23-4B8A1E8D37F5}"/>
                    </a:ext>
                  </a:extLst>
                </p:cNvPr>
                <p:cNvSpPr>
                  <a:spLocks/>
                </p:cNvSpPr>
                <p:nvPr/>
              </p:nvSpPr>
              <p:spPr bwMode="auto">
                <a:xfrm>
                  <a:off x="9222839"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11" name="Freeform 261">
                  <a:extLst>
                    <a:ext uri="{FF2B5EF4-FFF2-40B4-BE49-F238E27FC236}">
                      <a16:creationId xmlns="" xmlns:a16="http://schemas.microsoft.com/office/drawing/2014/main" id="{196A34D3-F98C-41E9-BC62-65DB8010609E}"/>
                    </a:ext>
                  </a:extLst>
                </p:cNvPr>
                <p:cNvSpPr>
                  <a:spLocks noEditPoints="1"/>
                </p:cNvSpPr>
                <p:nvPr/>
              </p:nvSpPr>
              <p:spPr bwMode="auto">
                <a:xfrm>
                  <a:off x="10451647" y="2235094"/>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12" name="Rectangle 262">
                  <a:extLst>
                    <a:ext uri="{FF2B5EF4-FFF2-40B4-BE49-F238E27FC236}">
                      <a16:creationId xmlns="" xmlns:a16="http://schemas.microsoft.com/office/drawing/2014/main" id="{F89B9A95-A6AD-4B2D-BB1C-C41A070DEDCD}"/>
                    </a:ext>
                  </a:extLst>
                </p:cNvPr>
                <p:cNvSpPr>
                  <a:spLocks noChangeArrowheads="1"/>
                </p:cNvSpPr>
                <p:nvPr/>
              </p:nvSpPr>
              <p:spPr bwMode="auto">
                <a:xfrm>
                  <a:off x="10529684" y="2340040"/>
                  <a:ext cx="166837" cy="32291"/>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13" name="Rectangle 263">
                  <a:extLst>
                    <a:ext uri="{FF2B5EF4-FFF2-40B4-BE49-F238E27FC236}">
                      <a16:creationId xmlns="" xmlns:a16="http://schemas.microsoft.com/office/drawing/2014/main" id="{5E2BFE17-AA7F-40F1-BA7F-6CFC12494EAC}"/>
                    </a:ext>
                  </a:extLst>
                </p:cNvPr>
                <p:cNvSpPr>
                  <a:spLocks noChangeArrowheads="1"/>
                </p:cNvSpPr>
                <p:nvPr/>
              </p:nvSpPr>
              <p:spPr bwMode="auto">
                <a:xfrm>
                  <a:off x="10529684" y="2419422"/>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14" name="Rectangle 264">
                  <a:extLst>
                    <a:ext uri="{FF2B5EF4-FFF2-40B4-BE49-F238E27FC236}">
                      <a16:creationId xmlns="" xmlns:a16="http://schemas.microsoft.com/office/drawing/2014/main" id="{3C6A2B89-4EDE-45AE-B0DD-955B1640515F}"/>
                    </a:ext>
                  </a:extLst>
                </p:cNvPr>
                <p:cNvSpPr>
                  <a:spLocks noChangeArrowheads="1"/>
                </p:cNvSpPr>
                <p:nvPr/>
              </p:nvSpPr>
              <p:spPr bwMode="auto">
                <a:xfrm>
                  <a:off x="10529684" y="2494768"/>
                  <a:ext cx="166837" cy="29600"/>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215" name="Freeform 265">
                  <a:extLst>
                    <a:ext uri="{FF2B5EF4-FFF2-40B4-BE49-F238E27FC236}">
                      <a16:creationId xmlns="" xmlns:a16="http://schemas.microsoft.com/office/drawing/2014/main" id="{9BD07121-48DC-4DF5-A66C-BB303F4FDC06}"/>
                    </a:ext>
                  </a:extLst>
                </p:cNvPr>
                <p:cNvSpPr>
                  <a:spLocks/>
                </p:cNvSpPr>
                <p:nvPr/>
              </p:nvSpPr>
              <p:spPr bwMode="auto">
                <a:xfrm>
                  <a:off x="10346701" y="2127457"/>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cxnSp>
              <p:nvCxnSpPr>
                <p:cNvPr id="216" name="直接箭头连接符 215">
                  <a:extLst>
                    <a:ext uri="{FF2B5EF4-FFF2-40B4-BE49-F238E27FC236}">
                      <a16:creationId xmlns="" xmlns:a16="http://schemas.microsoft.com/office/drawing/2014/main" id="{BE5BD92B-6990-46A5-B432-3D3A3DCB2356}"/>
                    </a:ext>
                  </a:extLst>
                </p:cNvPr>
                <p:cNvCxnSpPr>
                  <a:cxnSpLocks/>
                </p:cNvCxnSpPr>
                <p:nvPr/>
              </p:nvCxnSpPr>
              <p:spPr>
                <a:xfrm flipH="1">
                  <a:off x="10992005" y="2387130"/>
                  <a:ext cx="263250"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cxnSp>
              <p:nvCxnSpPr>
                <p:cNvPr id="217" name="直接箭头连接符 216">
                  <a:extLst>
                    <a:ext uri="{FF2B5EF4-FFF2-40B4-BE49-F238E27FC236}">
                      <a16:creationId xmlns="" xmlns:a16="http://schemas.microsoft.com/office/drawing/2014/main" id="{3474AE7B-51B3-49E0-B2BE-6235A62F3DB8}"/>
                    </a:ext>
                  </a:extLst>
                </p:cNvPr>
                <p:cNvCxnSpPr>
                  <a:cxnSpLocks/>
                </p:cNvCxnSpPr>
                <p:nvPr/>
              </p:nvCxnSpPr>
              <p:spPr>
                <a:xfrm flipH="1">
                  <a:off x="4227921" y="2387130"/>
                  <a:ext cx="263250"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grpSp>
        </p:grpSp>
        <p:sp>
          <p:nvSpPr>
            <p:cNvPr id="149" name="矩形 148">
              <a:extLst>
                <a:ext uri="{FF2B5EF4-FFF2-40B4-BE49-F238E27FC236}">
                  <a16:creationId xmlns="" xmlns:a16="http://schemas.microsoft.com/office/drawing/2014/main" id="{7B77B538-2ED3-4922-AE61-E6058F512EB2}"/>
                </a:ext>
              </a:extLst>
            </p:cNvPr>
            <p:cNvSpPr/>
            <p:nvPr/>
          </p:nvSpPr>
          <p:spPr>
            <a:xfrm>
              <a:off x="3038602" y="5384020"/>
              <a:ext cx="367229" cy="331695"/>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cxnSp>
          <p:nvCxnSpPr>
            <p:cNvPr id="150" name="直接箭头连接符 149">
              <a:extLst>
                <a:ext uri="{FF2B5EF4-FFF2-40B4-BE49-F238E27FC236}">
                  <a16:creationId xmlns="" xmlns:a16="http://schemas.microsoft.com/office/drawing/2014/main" id="{915866A0-885C-48FD-AB98-41D87038F6BF}"/>
                </a:ext>
              </a:extLst>
            </p:cNvPr>
            <p:cNvCxnSpPr/>
            <p:nvPr/>
          </p:nvCxnSpPr>
          <p:spPr>
            <a:xfrm flipH="1">
              <a:off x="3405831" y="5549868"/>
              <a:ext cx="111879"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sp>
          <p:nvSpPr>
            <p:cNvPr id="151" name="Freeform 261">
              <a:extLst>
                <a:ext uri="{FF2B5EF4-FFF2-40B4-BE49-F238E27FC236}">
                  <a16:creationId xmlns="" xmlns:a16="http://schemas.microsoft.com/office/drawing/2014/main" id="{BCF73E47-1A87-4097-9C16-374A79D6C323}"/>
                </a:ext>
              </a:extLst>
            </p:cNvPr>
            <p:cNvSpPr>
              <a:spLocks noEditPoints="1"/>
            </p:cNvSpPr>
            <p:nvPr/>
          </p:nvSpPr>
          <p:spPr bwMode="auto">
            <a:xfrm>
              <a:off x="3176186" y="5499844"/>
              <a:ext cx="136661" cy="135463"/>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52" name="Rectangle 262">
              <a:extLst>
                <a:ext uri="{FF2B5EF4-FFF2-40B4-BE49-F238E27FC236}">
                  <a16:creationId xmlns="" xmlns:a16="http://schemas.microsoft.com/office/drawing/2014/main" id="{A07BE1AE-92AC-4AE6-997E-C9A00204E2E0}"/>
                </a:ext>
              </a:extLst>
            </p:cNvPr>
            <p:cNvSpPr>
              <a:spLocks noChangeArrowheads="1"/>
            </p:cNvSpPr>
            <p:nvPr/>
          </p:nvSpPr>
          <p:spPr bwMode="auto">
            <a:xfrm>
              <a:off x="3209351" y="5534374"/>
              <a:ext cx="70903" cy="10625"/>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53" name="Rectangle 263">
              <a:extLst>
                <a:ext uri="{FF2B5EF4-FFF2-40B4-BE49-F238E27FC236}">
                  <a16:creationId xmlns="" xmlns:a16="http://schemas.microsoft.com/office/drawing/2014/main" id="{DE2DC630-762E-41F7-BAE9-6A2BAC6A9317}"/>
                </a:ext>
              </a:extLst>
            </p:cNvPr>
            <p:cNvSpPr>
              <a:spLocks noChangeArrowheads="1"/>
            </p:cNvSpPr>
            <p:nvPr/>
          </p:nvSpPr>
          <p:spPr bwMode="auto">
            <a:xfrm>
              <a:off x="3209351" y="5560492"/>
              <a:ext cx="70903" cy="9739"/>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54" name="Rectangle 264">
              <a:extLst>
                <a:ext uri="{FF2B5EF4-FFF2-40B4-BE49-F238E27FC236}">
                  <a16:creationId xmlns="" xmlns:a16="http://schemas.microsoft.com/office/drawing/2014/main" id="{6ECBD0D5-A5F5-437B-9C4C-25703F2C6722}"/>
                </a:ext>
              </a:extLst>
            </p:cNvPr>
            <p:cNvSpPr>
              <a:spLocks noChangeArrowheads="1"/>
            </p:cNvSpPr>
            <p:nvPr/>
          </p:nvSpPr>
          <p:spPr bwMode="auto">
            <a:xfrm>
              <a:off x="3209351" y="5585283"/>
              <a:ext cx="70903" cy="9739"/>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55" name="Freeform 265">
              <a:extLst>
                <a:ext uri="{FF2B5EF4-FFF2-40B4-BE49-F238E27FC236}">
                  <a16:creationId xmlns="" xmlns:a16="http://schemas.microsoft.com/office/drawing/2014/main" id="{6CA1F6FD-BAD4-45BB-AD8F-B67E3483D710}"/>
                </a:ext>
              </a:extLst>
            </p:cNvPr>
            <p:cNvSpPr>
              <a:spLocks/>
            </p:cNvSpPr>
            <p:nvPr/>
          </p:nvSpPr>
          <p:spPr bwMode="auto">
            <a:xfrm>
              <a:off x="3131585" y="5464428"/>
              <a:ext cx="136089" cy="136349"/>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cxnSp>
          <p:nvCxnSpPr>
            <p:cNvPr id="156" name="直接箭头连接符 155">
              <a:extLst>
                <a:ext uri="{FF2B5EF4-FFF2-40B4-BE49-F238E27FC236}">
                  <a16:creationId xmlns="" xmlns:a16="http://schemas.microsoft.com/office/drawing/2014/main" id="{DBFA82C2-C27E-406E-9958-F51D5C6A3520}"/>
                </a:ext>
              </a:extLst>
            </p:cNvPr>
            <p:cNvCxnSpPr>
              <a:cxnSpLocks/>
            </p:cNvCxnSpPr>
            <p:nvPr/>
          </p:nvCxnSpPr>
          <p:spPr>
            <a:xfrm flipH="1">
              <a:off x="2892856" y="5549868"/>
              <a:ext cx="111878"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sp>
          <p:nvSpPr>
            <p:cNvPr id="157" name="矩形 156">
              <a:extLst>
                <a:ext uri="{FF2B5EF4-FFF2-40B4-BE49-F238E27FC236}">
                  <a16:creationId xmlns="" xmlns:a16="http://schemas.microsoft.com/office/drawing/2014/main" id="{7B77B538-2ED3-4922-AE61-E6058F512EB2}"/>
                </a:ext>
              </a:extLst>
            </p:cNvPr>
            <p:cNvSpPr/>
            <p:nvPr/>
          </p:nvSpPr>
          <p:spPr>
            <a:xfrm>
              <a:off x="9301693" y="5384020"/>
              <a:ext cx="367229" cy="331695"/>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cxnSp>
          <p:nvCxnSpPr>
            <p:cNvPr id="158" name="直接箭头连接符 157">
              <a:extLst>
                <a:ext uri="{FF2B5EF4-FFF2-40B4-BE49-F238E27FC236}">
                  <a16:creationId xmlns="" xmlns:a16="http://schemas.microsoft.com/office/drawing/2014/main" id="{915866A0-885C-48FD-AB98-41D87038F6BF}"/>
                </a:ext>
              </a:extLst>
            </p:cNvPr>
            <p:cNvCxnSpPr/>
            <p:nvPr/>
          </p:nvCxnSpPr>
          <p:spPr>
            <a:xfrm flipH="1">
              <a:off x="9668922" y="5549868"/>
              <a:ext cx="111879"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sp>
          <p:nvSpPr>
            <p:cNvPr id="159" name="Freeform 261">
              <a:extLst>
                <a:ext uri="{FF2B5EF4-FFF2-40B4-BE49-F238E27FC236}">
                  <a16:creationId xmlns="" xmlns:a16="http://schemas.microsoft.com/office/drawing/2014/main" id="{BCF73E47-1A87-4097-9C16-374A79D6C323}"/>
                </a:ext>
              </a:extLst>
            </p:cNvPr>
            <p:cNvSpPr>
              <a:spLocks noEditPoints="1"/>
            </p:cNvSpPr>
            <p:nvPr/>
          </p:nvSpPr>
          <p:spPr bwMode="auto">
            <a:xfrm>
              <a:off x="9439277" y="5499844"/>
              <a:ext cx="136661" cy="135463"/>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60" name="Rectangle 262">
              <a:extLst>
                <a:ext uri="{FF2B5EF4-FFF2-40B4-BE49-F238E27FC236}">
                  <a16:creationId xmlns="" xmlns:a16="http://schemas.microsoft.com/office/drawing/2014/main" id="{A07BE1AE-92AC-4AE6-997E-C9A00204E2E0}"/>
                </a:ext>
              </a:extLst>
            </p:cNvPr>
            <p:cNvSpPr>
              <a:spLocks noChangeArrowheads="1"/>
            </p:cNvSpPr>
            <p:nvPr/>
          </p:nvSpPr>
          <p:spPr bwMode="auto">
            <a:xfrm>
              <a:off x="9472442" y="5534374"/>
              <a:ext cx="70903" cy="10625"/>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61" name="Rectangle 263">
              <a:extLst>
                <a:ext uri="{FF2B5EF4-FFF2-40B4-BE49-F238E27FC236}">
                  <a16:creationId xmlns="" xmlns:a16="http://schemas.microsoft.com/office/drawing/2014/main" id="{DE2DC630-762E-41F7-BAE9-6A2BAC6A9317}"/>
                </a:ext>
              </a:extLst>
            </p:cNvPr>
            <p:cNvSpPr>
              <a:spLocks noChangeArrowheads="1"/>
            </p:cNvSpPr>
            <p:nvPr/>
          </p:nvSpPr>
          <p:spPr bwMode="auto">
            <a:xfrm>
              <a:off x="9472442" y="5560492"/>
              <a:ext cx="70903" cy="9739"/>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62" name="Rectangle 264">
              <a:extLst>
                <a:ext uri="{FF2B5EF4-FFF2-40B4-BE49-F238E27FC236}">
                  <a16:creationId xmlns="" xmlns:a16="http://schemas.microsoft.com/office/drawing/2014/main" id="{6ECBD0D5-A5F5-437B-9C4C-25703F2C6722}"/>
                </a:ext>
              </a:extLst>
            </p:cNvPr>
            <p:cNvSpPr>
              <a:spLocks noChangeArrowheads="1"/>
            </p:cNvSpPr>
            <p:nvPr/>
          </p:nvSpPr>
          <p:spPr bwMode="auto">
            <a:xfrm>
              <a:off x="9472442" y="5585283"/>
              <a:ext cx="70903" cy="9739"/>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63" name="Freeform 265">
              <a:extLst>
                <a:ext uri="{FF2B5EF4-FFF2-40B4-BE49-F238E27FC236}">
                  <a16:creationId xmlns="" xmlns:a16="http://schemas.microsoft.com/office/drawing/2014/main" id="{6CA1F6FD-BAD4-45BB-AD8F-B67E3483D710}"/>
                </a:ext>
              </a:extLst>
            </p:cNvPr>
            <p:cNvSpPr>
              <a:spLocks/>
            </p:cNvSpPr>
            <p:nvPr/>
          </p:nvSpPr>
          <p:spPr bwMode="auto">
            <a:xfrm>
              <a:off x="9394676" y="5464428"/>
              <a:ext cx="136089" cy="136349"/>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cxnSp>
          <p:nvCxnSpPr>
            <p:cNvPr id="164" name="直接箭头连接符 163">
              <a:extLst>
                <a:ext uri="{FF2B5EF4-FFF2-40B4-BE49-F238E27FC236}">
                  <a16:creationId xmlns="" xmlns:a16="http://schemas.microsoft.com/office/drawing/2014/main" id="{DBFA82C2-C27E-406E-9958-F51D5C6A3520}"/>
                </a:ext>
              </a:extLst>
            </p:cNvPr>
            <p:cNvCxnSpPr>
              <a:cxnSpLocks/>
            </p:cNvCxnSpPr>
            <p:nvPr/>
          </p:nvCxnSpPr>
          <p:spPr>
            <a:xfrm flipH="1">
              <a:off x="9189815" y="5549868"/>
              <a:ext cx="111878"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sp>
          <p:nvSpPr>
            <p:cNvPr id="165" name="矩形 164">
              <a:extLst>
                <a:ext uri="{FF2B5EF4-FFF2-40B4-BE49-F238E27FC236}">
                  <a16:creationId xmlns="" xmlns:a16="http://schemas.microsoft.com/office/drawing/2014/main" id="{7B77B538-2ED3-4922-AE61-E6058F512EB2}"/>
                </a:ext>
              </a:extLst>
            </p:cNvPr>
            <p:cNvSpPr/>
            <p:nvPr/>
          </p:nvSpPr>
          <p:spPr>
            <a:xfrm>
              <a:off x="2554975" y="5384020"/>
              <a:ext cx="367229" cy="331695"/>
            </a:xfrm>
            <a:prstGeom prst="rect">
              <a:avLst/>
            </a:prstGeom>
            <a:solidFill>
              <a:sysClr val="window" lastClr="FFFFFF">
                <a:lumMod val="95000"/>
              </a:sysClr>
            </a:solidFill>
            <a:ln w="76200" cap="flat" cmpd="sng" algn="ctr">
              <a:solidFill>
                <a:sysClr val="window" lastClr="FFFFFF"/>
              </a:solid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a:cs typeface="+mn-cs"/>
              </a:endParaRPr>
            </a:p>
          </p:txBody>
        </p:sp>
        <p:cxnSp>
          <p:nvCxnSpPr>
            <p:cNvPr id="166" name="直接箭头连接符 165">
              <a:extLst>
                <a:ext uri="{FF2B5EF4-FFF2-40B4-BE49-F238E27FC236}">
                  <a16:creationId xmlns="" xmlns:a16="http://schemas.microsoft.com/office/drawing/2014/main" id="{915866A0-885C-48FD-AB98-41D87038F6BF}"/>
                </a:ext>
              </a:extLst>
            </p:cNvPr>
            <p:cNvCxnSpPr/>
            <p:nvPr/>
          </p:nvCxnSpPr>
          <p:spPr>
            <a:xfrm flipH="1">
              <a:off x="2922204" y="5549868"/>
              <a:ext cx="111879"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sp>
          <p:nvSpPr>
            <p:cNvPr id="167" name="Freeform 261">
              <a:extLst>
                <a:ext uri="{FF2B5EF4-FFF2-40B4-BE49-F238E27FC236}">
                  <a16:creationId xmlns="" xmlns:a16="http://schemas.microsoft.com/office/drawing/2014/main" id="{BCF73E47-1A87-4097-9C16-374A79D6C323}"/>
                </a:ext>
              </a:extLst>
            </p:cNvPr>
            <p:cNvSpPr>
              <a:spLocks noEditPoints="1"/>
            </p:cNvSpPr>
            <p:nvPr/>
          </p:nvSpPr>
          <p:spPr bwMode="auto">
            <a:xfrm>
              <a:off x="2692559" y="5499844"/>
              <a:ext cx="136661" cy="135463"/>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68" name="Rectangle 262">
              <a:extLst>
                <a:ext uri="{FF2B5EF4-FFF2-40B4-BE49-F238E27FC236}">
                  <a16:creationId xmlns="" xmlns:a16="http://schemas.microsoft.com/office/drawing/2014/main" id="{A07BE1AE-92AC-4AE6-997E-C9A00204E2E0}"/>
                </a:ext>
              </a:extLst>
            </p:cNvPr>
            <p:cNvSpPr>
              <a:spLocks noChangeArrowheads="1"/>
            </p:cNvSpPr>
            <p:nvPr/>
          </p:nvSpPr>
          <p:spPr bwMode="auto">
            <a:xfrm>
              <a:off x="2725724" y="5534374"/>
              <a:ext cx="70903" cy="10625"/>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69" name="Rectangle 263">
              <a:extLst>
                <a:ext uri="{FF2B5EF4-FFF2-40B4-BE49-F238E27FC236}">
                  <a16:creationId xmlns="" xmlns:a16="http://schemas.microsoft.com/office/drawing/2014/main" id="{DE2DC630-762E-41F7-BAE9-6A2BAC6A9317}"/>
                </a:ext>
              </a:extLst>
            </p:cNvPr>
            <p:cNvSpPr>
              <a:spLocks noChangeArrowheads="1"/>
            </p:cNvSpPr>
            <p:nvPr/>
          </p:nvSpPr>
          <p:spPr bwMode="auto">
            <a:xfrm>
              <a:off x="2725724" y="5560492"/>
              <a:ext cx="70903" cy="9739"/>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70" name="Rectangle 264">
              <a:extLst>
                <a:ext uri="{FF2B5EF4-FFF2-40B4-BE49-F238E27FC236}">
                  <a16:creationId xmlns="" xmlns:a16="http://schemas.microsoft.com/office/drawing/2014/main" id="{6ECBD0D5-A5F5-437B-9C4C-25703F2C6722}"/>
                </a:ext>
              </a:extLst>
            </p:cNvPr>
            <p:cNvSpPr>
              <a:spLocks noChangeArrowheads="1"/>
            </p:cNvSpPr>
            <p:nvPr/>
          </p:nvSpPr>
          <p:spPr bwMode="auto">
            <a:xfrm>
              <a:off x="2725724" y="5585283"/>
              <a:ext cx="70903" cy="9739"/>
            </a:xfrm>
            <a:prstGeom prst="rect">
              <a:avLst/>
            </a:pr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sp>
          <p:nvSpPr>
            <p:cNvPr id="171" name="Freeform 265">
              <a:extLst>
                <a:ext uri="{FF2B5EF4-FFF2-40B4-BE49-F238E27FC236}">
                  <a16:creationId xmlns="" xmlns:a16="http://schemas.microsoft.com/office/drawing/2014/main" id="{6CA1F6FD-BAD4-45BB-AD8F-B67E3483D710}"/>
                </a:ext>
              </a:extLst>
            </p:cNvPr>
            <p:cNvSpPr>
              <a:spLocks/>
            </p:cNvSpPr>
            <p:nvPr/>
          </p:nvSpPr>
          <p:spPr bwMode="auto">
            <a:xfrm>
              <a:off x="2647958" y="5464428"/>
              <a:ext cx="136089" cy="136349"/>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61" tIns="45731" rIns="91461" bIns="45731" numCol="1" anchor="t" anchorCtr="0" compatLnSpc="1">
              <a:prstTxWarp prst="textNoShape">
                <a:avLst/>
              </a:prstTxWarp>
            </a:bodyPr>
            <a:lstStyle/>
            <a:p>
              <a:pPr marL="0" marR="0" lvl="0" indent="0" defTabSz="91458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a:endParaRPr>
            </a:p>
          </p:txBody>
        </p:sp>
        <p:cxnSp>
          <p:nvCxnSpPr>
            <p:cNvPr id="172" name="直接箭头连接符 171">
              <a:extLst>
                <a:ext uri="{FF2B5EF4-FFF2-40B4-BE49-F238E27FC236}">
                  <a16:creationId xmlns="" xmlns:a16="http://schemas.microsoft.com/office/drawing/2014/main" id="{DBFA82C2-C27E-406E-9958-F51D5C6A3520}"/>
                </a:ext>
              </a:extLst>
            </p:cNvPr>
            <p:cNvCxnSpPr>
              <a:cxnSpLocks/>
            </p:cNvCxnSpPr>
            <p:nvPr/>
          </p:nvCxnSpPr>
          <p:spPr>
            <a:xfrm flipH="1">
              <a:off x="2443097" y="5549868"/>
              <a:ext cx="111878" cy="0"/>
            </a:xfrm>
            <a:prstGeom prst="straightConnector1">
              <a:avLst/>
            </a:prstGeom>
            <a:noFill/>
            <a:ln w="76200" cap="flat" cmpd="sng" algn="ctr">
              <a:solidFill>
                <a:sysClr val="window" lastClr="FFFFFF"/>
              </a:solidFill>
              <a:prstDash val="solid"/>
              <a:miter lim="800000"/>
              <a:headEnd type="none" w="med" len="med"/>
              <a:tailEnd type="none" w="med" len="med"/>
            </a:ln>
            <a:effectLst/>
          </p:spPr>
        </p:cxnSp>
      </p:grpSp>
      <p:sp>
        <p:nvSpPr>
          <p:cNvPr id="261" name="îŝḷiḋè">
            <a:extLst>
              <a:ext uri="{FF2B5EF4-FFF2-40B4-BE49-F238E27FC236}">
                <a16:creationId xmlns:a16="http://schemas.microsoft.com/office/drawing/2014/main" xmlns:p14="http://schemas.microsoft.com/office/powerpoint/2010/main" xmlns:lc="http://schemas.openxmlformats.org/drawingml/2006/lockedCanvas" xmlns="" id="{27F7A4C7-C67C-4395-9322-83EDF7EFD28C}"/>
              </a:ext>
            </a:extLst>
          </p:cNvPr>
          <p:cNvSpPr txBox="1"/>
          <p:nvPr/>
        </p:nvSpPr>
        <p:spPr>
          <a:xfrm>
            <a:off x="544327" y="1712947"/>
            <a:ext cx="1118755" cy="439043"/>
          </a:xfrm>
          <a:prstGeom prst="rect">
            <a:avLst/>
          </a:prstGeom>
        </p:spPr>
        <p:txBody>
          <a:bodyPr anchor="ctr" anchorCtr="0"/>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lnSpc>
                <a:spcPct val="150000"/>
              </a:lnSpc>
              <a:buNone/>
            </a:pPr>
            <a:r>
              <a:rPr lang="zh-CN" altLang="en-US" sz="1600" b="1" dirty="0" smtClean="0">
                <a:solidFill>
                  <a:schemeClr val="bg1"/>
                </a:solidFill>
              </a:rPr>
              <a:t>应用层</a:t>
            </a:r>
            <a:endParaRPr lang="zh-CN" altLang="en-US" sz="1600" b="1" dirty="0">
              <a:solidFill>
                <a:schemeClr val="bg1"/>
              </a:solidFill>
            </a:endParaRPr>
          </a:p>
        </p:txBody>
      </p:sp>
      <p:sp>
        <p:nvSpPr>
          <p:cNvPr id="262" name="îŝḷiḋè">
            <a:extLst>
              <a:ext uri="{FF2B5EF4-FFF2-40B4-BE49-F238E27FC236}">
                <a16:creationId xmlns:a16="http://schemas.microsoft.com/office/drawing/2014/main" xmlns:p14="http://schemas.microsoft.com/office/powerpoint/2010/main" xmlns:lc="http://schemas.openxmlformats.org/drawingml/2006/lockedCanvas" xmlns="" id="{27F7A4C7-C67C-4395-9322-83EDF7EFD28C}"/>
              </a:ext>
            </a:extLst>
          </p:cNvPr>
          <p:cNvSpPr txBox="1"/>
          <p:nvPr/>
        </p:nvSpPr>
        <p:spPr>
          <a:xfrm>
            <a:off x="544327" y="3014277"/>
            <a:ext cx="1118755" cy="439043"/>
          </a:xfrm>
          <a:prstGeom prst="rect">
            <a:avLst/>
          </a:prstGeom>
        </p:spPr>
        <p:txBody>
          <a:bodyPr anchor="ctr" anchorCtr="0"/>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lnSpc>
                <a:spcPct val="150000"/>
              </a:lnSpc>
              <a:buNone/>
            </a:pPr>
            <a:r>
              <a:rPr lang="zh-CN" altLang="en-US" sz="1600" b="1" dirty="0" smtClean="0">
                <a:solidFill>
                  <a:schemeClr val="bg1"/>
                </a:solidFill>
              </a:rPr>
              <a:t>平台层</a:t>
            </a:r>
            <a:endParaRPr lang="zh-CN" altLang="en-US" sz="1600" b="1" dirty="0">
              <a:solidFill>
                <a:schemeClr val="bg1"/>
              </a:solidFill>
            </a:endParaRPr>
          </a:p>
        </p:txBody>
      </p:sp>
      <p:sp>
        <p:nvSpPr>
          <p:cNvPr id="263" name="îŝḷiḋè">
            <a:extLst>
              <a:ext uri="{FF2B5EF4-FFF2-40B4-BE49-F238E27FC236}">
                <a16:creationId xmlns:a16="http://schemas.microsoft.com/office/drawing/2014/main" xmlns:p14="http://schemas.microsoft.com/office/powerpoint/2010/main" xmlns:lc="http://schemas.openxmlformats.org/drawingml/2006/lockedCanvas" xmlns="" id="{27F7A4C7-C67C-4395-9322-83EDF7EFD28C}"/>
              </a:ext>
            </a:extLst>
          </p:cNvPr>
          <p:cNvSpPr txBox="1"/>
          <p:nvPr/>
        </p:nvSpPr>
        <p:spPr>
          <a:xfrm>
            <a:off x="544327" y="4419594"/>
            <a:ext cx="1118755" cy="439043"/>
          </a:xfrm>
          <a:prstGeom prst="rect">
            <a:avLst/>
          </a:prstGeom>
        </p:spPr>
        <p:txBody>
          <a:bodyPr anchor="ctr" anchorCtr="0"/>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lnSpc>
                <a:spcPct val="150000"/>
              </a:lnSpc>
              <a:buNone/>
            </a:pPr>
            <a:r>
              <a:rPr lang="zh-CN" altLang="en-US" sz="1600" b="1" dirty="0">
                <a:solidFill>
                  <a:schemeClr val="bg1"/>
                </a:solidFill>
              </a:rPr>
              <a:t>数据</a:t>
            </a:r>
            <a:r>
              <a:rPr lang="zh-CN" altLang="en-US" sz="1600" b="1" dirty="0" smtClean="0">
                <a:solidFill>
                  <a:schemeClr val="bg1"/>
                </a:solidFill>
              </a:rPr>
              <a:t>层</a:t>
            </a:r>
            <a:endParaRPr lang="zh-CN" altLang="en-US" sz="1600" b="1" dirty="0">
              <a:solidFill>
                <a:schemeClr val="bg1"/>
              </a:solidFill>
            </a:endParaRPr>
          </a:p>
        </p:txBody>
      </p:sp>
      <p:sp>
        <p:nvSpPr>
          <p:cNvPr id="264" name="圆角矩形 263"/>
          <p:cNvSpPr/>
          <p:nvPr/>
        </p:nvSpPr>
        <p:spPr>
          <a:xfrm>
            <a:off x="4093308" y="2093998"/>
            <a:ext cx="1567780" cy="3949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200" dirty="0" smtClean="0">
                <a:solidFill>
                  <a:schemeClr val="tx1"/>
                </a:solidFill>
              </a:rPr>
              <a:t>学校信息管理系统</a:t>
            </a:r>
            <a:endParaRPr lang="zh-CN" altLang="en-US" sz="1200" dirty="0">
              <a:solidFill>
                <a:schemeClr val="tx1"/>
              </a:solidFill>
            </a:endParaRPr>
          </a:p>
        </p:txBody>
      </p:sp>
    </p:spTree>
    <p:extLst>
      <p:ext uri="{BB962C8B-B14F-4D97-AF65-F5344CB8AC3E}">
        <p14:creationId xmlns:p14="http://schemas.microsoft.com/office/powerpoint/2010/main" val="1380065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7927" y="318692"/>
            <a:ext cx="3509818" cy="535711"/>
          </a:xfrm>
          <a:prstGeom prst="rect">
            <a:avLst/>
          </a:prstGeom>
          <a:noFill/>
        </p:spPr>
        <p:txBody>
          <a:bodyPr wrap="square" rtlCol="0" anchor="ctr" anchorCtr="0">
            <a:noAutofit/>
          </a:bodyPr>
          <a:lstStyle/>
          <a:p>
            <a:r>
              <a:rPr lang="en-US" altLang="zh-CN" sz="2800" b="1" dirty="0" smtClean="0">
                <a:solidFill>
                  <a:schemeClr val="bg1"/>
                </a:solidFill>
              </a:rPr>
              <a:t>Demo</a:t>
            </a:r>
            <a:r>
              <a:rPr lang="zh-CN" altLang="en-US" sz="2800" b="1" dirty="0" smtClean="0">
                <a:solidFill>
                  <a:schemeClr val="bg1"/>
                </a:solidFill>
              </a:rPr>
              <a:t>演示</a:t>
            </a:r>
            <a:endParaRPr lang="zh-CN" altLang="en-US" sz="2800" b="1" dirty="0">
              <a:solidFill>
                <a:schemeClr val="bg1"/>
              </a:solidFill>
            </a:endParaRPr>
          </a:p>
        </p:txBody>
      </p:sp>
      <p:sp>
        <p:nvSpPr>
          <p:cNvPr id="3" name="矩形 2"/>
          <p:cNvSpPr/>
          <p:nvPr/>
        </p:nvSpPr>
        <p:spPr>
          <a:xfrm>
            <a:off x="0" y="318692"/>
            <a:ext cx="138545" cy="5357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2400" dirty="0">
              <a:solidFill>
                <a:schemeClr val="tx1"/>
              </a:solidFill>
            </a:endParaRPr>
          </a:p>
        </p:txBody>
      </p:sp>
      <p:pic>
        <p:nvPicPr>
          <p:cNvPr id="10" name="终版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4319" y="1327847"/>
            <a:ext cx="9123362" cy="5153364"/>
          </a:xfrm>
          <a:prstGeom prst="roundRect">
            <a:avLst>
              <a:gd name="adj" fmla="val 5697"/>
            </a:avLst>
          </a:prstGeom>
          <a:ln w="28575">
            <a:solidFill>
              <a:schemeClr val="bg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564273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3394961" y="901699"/>
            <a:ext cx="5402077" cy="5407025"/>
          </a:xfrm>
          <a:prstGeom prst="rect">
            <a:avLst/>
          </a:prstGeom>
        </p:spPr>
      </p:pic>
      <p:pic>
        <p:nvPicPr>
          <p:cNvPr id="6" name="图片 5"/>
          <p:cNvPicPr>
            <a:picLocks noChangeAspect="1"/>
          </p:cNvPicPr>
          <p:nvPr/>
        </p:nvPicPr>
        <p:blipFill rotWithShape="1">
          <a:blip r:embed="rId4"/>
          <a:srcRect l="68594" t="65577" b="15737"/>
          <a:stretch/>
        </p:blipFill>
        <p:spPr>
          <a:xfrm>
            <a:off x="0" y="0"/>
            <a:ext cx="6289658" cy="3743325"/>
          </a:xfrm>
          <a:prstGeom prst="rect">
            <a:avLst/>
          </a:prstGeom>
        </p:spPr>
      </p:pic>
      <p:pic>
        <p:nvPicPr>
          <p:cNvPr id="8" name="图片 7"/>
          <p:cNvPicPr>
            <a:picLocks noChangeAspect="1"/>
          </p:cNvPicPr>
          <p:nvPr/>
        </p:nvPicPr>
        <p:blipFill>
          <a:blip r:embed="rId3" cstate="screen">
            <a:extLst>
              <a:ext uri="{28A0092B-C50C-407E-A947-70E740481C1C}">
                <a14:useLocalDpi xmlns:a14="http://schemas.microsoft.com/office/drawing/2010/main"/>
              </a:ext>
            </a:extLst>
          </a:blip>
          <a:srcRect b="67550"/>
          <a:stretch>
            <a:fillRect/>
          </a:stretch>
        </p:blipFill>
        <p:spPr>
          <a:xfrm rot="19048470">
            <a:off x="7724422" y="2530588"/>
            <a:ext cx="10013678" cy="3252438"/>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sp>
        <p:nvSpPr>
          <p:cNvPr id="9" name="矩形 8"/>
          <p:cNvSpPr/>
          <p:nvPr/>
        </p:nvSpPr>
        <p:spPr>
          <a:xfrm>
            <a:off x="-43032" y="0"/>
            <a:ext cx="12192000" cy="6858000"/>
          </a:xfrm>
          <a:prstGeom prst="rect">
            <a:avLst/>
          </a:prstGeom>
          <a:gradFill flip="none" rotWithShape="1">
            <a:gsLst>
              <a:gs pos="100000">
                <a:srgbClr val="0D1325"/>
              </a:gs>
              <a:gs pos="0">
                <a:srgbClr val="0D1325">
                  <a:alpha val="50000"/>
                </a:srgbClr>
              </a:gs>
              <a:gs pos="44000">
                <a:srgbClr val="0D1325">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B40BCF44-FFEE-6443-B9FA-B29B0FD4F62E}"/>
              </a:ext>
            </a:extLst>
          </p:cNvPr>
          <p:cNvSpPr/>
          <p:nvPr/>
        </p:nvSpPr>
        <p:spPr>
          <a:xfrm>
            <a:off x="-43032" y="1838422"/>
            <a:ext cx="12285233" cy="3012707"/>
          </a:xfrm>
          <a:prstGeom prst="rect">
            <a:avLst/>
          </a:prstGeom>
          <a:solidFill>
            <a:schemeClr val="bg1">
              <a:lumMod val="8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0070C0"/>
              </a:solidFill>
              <a:latin typeface="Microsoft YaHei" charset="-122"/>
              <a:ea typeface="Microsoft YaHei" charset="-122"/>
              <a:cs typeface="Microsoft YaHei" charset="-122"/>
            </a:endParaRPr>
          </a:p>
        </p:txBody>
      </p:sp>
      <p:sp>
        <p:nvSpPr>
          <p:cNvPr id="11" name="文本框 10">
            <a:extLst>
              <a:ext uri="{FF2B5EF4-FFF2-40B4-BE49-F238E27FC236}">
                <a16:creationId xmlns:a16="http://schemas.microsoft.com/office/drawing/2014/main" xmlns="" id="{1E74257D-8695-FB4D-8DF7-C59251CD6A7B}"/>
              </a:ext>
            </a:extLst>
          </p:cNvPr>
          <p:cNvSpPr txBox="1"/>
          <p:nvPr/>
        </p:nvSpPr>
        <p:spPr>
          <a:xfrm>
            <a:off x="-43032" y="2865493"/>
            <a:ext cx="12285233" cy="707886"/>
          </a:xfrm>
          <a:prstGeom prst="rect">
            <a:avLst/>
          </a:prstGeom>
          <a:noFill/>
        </p:spPr>
        <p:txBody>
          <a:bodyPr wrap="square" rtlCol="0">
            <a:spAutoFit/>
            <a:scene3d>
              <a:camera prst="orthographicFront"/>
              <a:lightRig rig="threePt" dir="t"/>
            </a:scene3d>
            <a:sp3d contourW="12700"/>
          </a:bodyPr>
          <a:lstStyle/>
          <a:p>
            <a:pPr algn="ctr" fontAlgn="base">
              <a:spcBef>
                <a:spcPct val="0"/>
              </a:spcBef>
              <a:spcAft>
                <a:spcPct val="0"/>
              </a:spcAft>
            </a:pPr>
            <a:r>
              <a:rPr lang="zh-CN" altLang="en-US" sz="4000" b="1" dirty="0" smtClean="0">
                <a:solidFill>
                  <a:prstClr val="white"/>
                </a:solidFill>
                <a:latin typeface="Microsoft YaHei" charset="-122"/>
                <a:ea typeface="Microsoft YaHei" charset="-122"/>
                <a:cs typeface="Microsoft YaHei" charset="-122"/>
              </a:rPr>
              <a:t>感谢您的聆听</a:t>
            </a:r>
            <a:endParaRPr lang="zh-CN" altLang="en-US" sz="4000" b="1" dirty="0">
              <a:solidFill>
                <a:prstClr val="whit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318350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PICTURE" val="#122638;"/>
</p:tagLst>
</file>

<file path=ppt/tags/tag2.xml><?xml version="1.0" encoding="utf-8"?>
<p:tagLst xmlns:a="http://schemas.openxmlformats.org/drawingml/2006/main" xmlns:r="http://schemas.openxmlformats.org/officeDocument/2006/relationships" xmlns:p="http://schemas.openxmlformats.org/presentationml/2006/main">
  <p:tag name="ISLIDE.DIAGRAM" val="#482114"/>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包图主题2">
  <a:themeElements>
    <a:clrScheme name="自定义 213">
      <a:dk1>
        <a:sysClr val="windowText" lastClr="000000"/>
      </a:dk1>
      <a:lt1>
        <a:sysClr val="window" lastClr="FFFFFF"/>
      </a:lt1>
      <a:dk2>
        <a:srgbClr val="44546A"/>
      </a:dk2>
      <a:lt2>
        <a:srgbClr val="E7E6E6"/>
      </a:lt2>
      <a:accent1>
        <a:srgbClr val="757070"/>
      </a:accent1>
      <a:accent2>
        <a:srgbClr val="22374C"/>
      </a:accent2>
      <a:accent3>
        <a:srgbClr val="757070"/>
      </a:accent3>
      <a:accent4>
        <a:srgbClr val="22374C"/>
      </a:accent4>
      <a:accent5>
        <a:srgbClr val="757070"/>
      </a:accent5>
      <a:accent6>
        <a:srgbClr val="22374C"/>
      </a:accent6>
      <a:hlink>
        <a:srgbClr val="757070"/>
      </a:hlink>
      <a:folHlink>
        <a:srgbClr val="22374C"/>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20000"/>
            <a:lumOff val="80000"/>
          </a:schemeClr>
        </a:solidFill>
        <a:ln>
          <a:noFill/>
        </a:ln>
      </a:spPr>
      <a:bodyPr rtlCol="0" anchor="t" anchorCtr="0"/>
      <a:lstStyle>
        <a:defPPr algn="ctr">
          <a:defRPr sz="2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5936</TotalTime>
  <Words>769</Words>
  <Application>Microsoft Office PowerPoint</Application>
  <PresentationFormat>宽屏</PresentationFormat>
  <Paragraphs>80</Paragraphs>
  <Slides>9</Slides>
  <Notes>9</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9</vt:i4>
      </vt:variant>
    </vt:vector>
  </HeadingPairs>
  <TitlesOfParts>
    <vt:vector size="19" baseType="lpstr">
      <vt:lpstr>等线</vt:lpstr>
      <vt:lpstr>等线</vt:lpstr>
      <vt:lpstr>宋体</vt:lpstr>
      <vt:lpstr>微软雅黑</vt:lpstr>
      <vt:lpstr>微软雅黑</vt:lpstr>
      <vt:lpstr>Arial</vt:lpstr>
      <vt:lpstr>Calibri</vt:lpstr>
      <vt:lpstr>Wingdings</vt:lpstr>
      <vt:lpstr>webwppDefTheme</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蔡滨宇</dc:creator>
  <cp:lastModifiedBy>蔡滨宇</cp:lastModifiedBy>
  <cp:revision>132</cp:revision>
  <dcterms:created xsi:type="dcterms:W3CDTF">2020-10-17T14:21:25Z</dcterms:created>
  <dcterms:modified xsi:type="dcterms:W3CDTF">2020-10-25T03:18:38Z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